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5/10/2020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4459126"/>
          </a:xfrm>
        </p:spPr>
        <p:txBody>
          <a:bodyPr/>
          <a:lstStyle/>
          <a:p>
            <a:r>
              <a:rPr lang="tr-TR" dirty="0" smtClean="0"/>
              <a:t>BİTİMSİZ TÜMCECİKLER VE EDİLGEN YAPILAR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954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/>
              <a:t>BİTİMSİZ TÜMCECİKLER VE EDİLGEN YAPILAR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Bitimsiz tümceciklerin nesne olarak işlev gördüğü tümcelerde bitimsiz tümceciğin öznesi edilgen yapının da öznesidir.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I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a </a:t>
            </a:r>
            <a:r>
              <a:rPr lang="tr-TR" dirty="0" err="1" smtClean="0"/>
              <a:t>noisy</a:t>
            </a:r>
            <a:r>
              <a:rPr lang="tr-TR" dirty="0" smtClean="0"/>
              <a:t> </a:t>
            </a:r>
            <a:r>
              <a:rPr lang="tr-TR" dirty="0" err="1" smtClean="0"/>
              <a:t>guy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He is </a:t>
            </a:r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a </a:t>
            </a:r>
            <a:r>
              <a:rPr lang="tr-TR" dirty="0" err="1" smtClean="0"/>
              <a:t>noisy</a:t>
            </a:r>
            <a:r>
              <a:rPr lang="tr-TR" dirty="0" smtClean="0"/>
              <a:t> </a:t>
            </a:r>
            <a:r>
              <a:rPr lang="tr-TR" dirty="0" err="1" smtClean="0"/>
              <a:t>guy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209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GEÇMİŞ ZAMAN ORTACININ SIFAT OLARAK KULLANIMI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Edilgen gibi yapılarda geçmiş zaman ortacı sıfat olarak düşünülür.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I am </a:t>
            </a:r>
            <a:r>
              <a:rPr lang="tr-TR" dirty="0" err="1" smtClean="0"/>
              <a:t>worried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. </a:t>
            </a:r>
          </a:p>
          <a:p>
            <a:pPr marL="0" indent="0" algn="just">
              <a:buNone/>
            </a:pPr>
            <a:r>
              <a:rPr lang="tr-TR" dirty="0" smtClean="0"/>
              <a:t>I am </a:t>
            </a:r>
            <a:r>
              <a:rPr lang="tr-TR" dirty="0" err="1" smtClean="0"/>
              <a:t>interested</a:t>
            </a:r>
            <a:r>
              <a:rPr lang="tr-TR" dirty="0" smtClean="0"/>
              <a:t> in art.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736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SÖZCÜKLÜ EYLEMLER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Eylemler tek bir sözcükten oluşabileceği gibi birden çok sözcükten de oluşabilir.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He </a:t>
            </a:r>
            <a:r>
              <a:rPr lang="tr-TR" dirty="0" err="1" smtClean="0"/>
              <a:t>came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room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He </a:t>
            </a:r>
            <a:r>
              <a:rPr lang="tr-TR" dirty="0" err="1" smtClean="0"/>
              <a:t>came</a:t>
            </a:r>
            <a:r>
              <a:rPr lang="tr-TR" dirty="0" smtClean="0"/>
              <a:t> in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surprise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593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SÖZCÜKLÜ EYLEMLER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852" y="2093976"/>
            <a:ext cx="8425542" cy="4058630"/>
          </a:xfrm>
        </p:spPr>
      </p:pic>
    </p:spTree>
    <p:extLst>
      <p:ext uri="{BB962C8B-B14F-4D97-AF65-F5344CB8AC3E}">
        <p14:creationId xmlns:p14="http://schemas.microsoft.com/office/powerpoint/2010/main" val="4054205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29</TotalTime>
  <Words>108</Words>
  <Application>Microsoft Office PowerPoint</Application>
  <PresentationFormat>Geniş ekran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 Yazı Tipi</vt:lpstr>
      <vt:lpstr>BİTİMSİZ TÜMCECİKLER VE EDİLGEN YAPILAR</vt:lpstr>
      <vt:lpstr>BİTİMSİZ TÜMCECİKLER VE EDİLGEN YAPILAR</vt:lpstr>
      <vt:lpstr>GEÇMİŞ ZAMAN ORTACININ SIFAT OLARAK KULLANIMI</vt:lpstr>
      <vt:lpstr>ÇOK SÖZCÜKLÜ EYLEMLER</vt:lpstr>
      <vt:lpstr>ÇOK SÖZCÜKLÜ EYLEMLER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BİTİMSİZ TÜMCECİKLER VE EDİLGEN YAPILAR</dc:title>
  <dc:creator>teknik</dc:creator>
  <cp:lastModifiedBy>teknik</cp:lastModifiedBy>
  <cp:revision>8</cp:revision>
  <dcterms:created xsi:type="dcterms:W3CDTF">2020-05-10T11:49:47Z</dcterms:created>
  <dcterms:modified xsi:type="dcterms:W3CDTF">2020-05-10T12:19:18Z</dcterms:modified>
</cp:coreProperties>
</file>