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10</a:t>
            </a:r>
            <a:r>
              <a:rPr lang="tr-TR" dirty="0"/>
              <a:t>. Estetik özellikler taşıyan özgün ürünler oluşturabilme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Müziğe uygun özgün şarkı söyleme.</a:t>
            </a:r>
          </a:p>
          <a:p>
            <a:r>
              <a:rPr lang="tr-TR" dirty="0"/>
              <a:t>2. Estetik bedensel hareketlerle dans etme, yürüme.</a:t>
            </a:r>
          </a:p>
          <a:p>
            <a:r>
              <a:rPr lang="tr-TR" dirty="0"/>
              <a:t>3. Özgün bir şiir, hikâye, öykü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11</a:t>
            </a:r>
            <a:r>
              <a:rPr lang="tr-TR" dirty="0"/>
              <a:t>:  Çeşitli sanat dallarındaki eserlerin özelliklerini fark edebilme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Eserlerin özelliklerini algıladığı şekilde söyleme.</a:t>
            </a:r>
          </a:p>
          <a:p>
            <a:r>
              <a:rPr lang="tr-TR" dirty="0"/>
              <a:t>2. Eserlerin özellikleri konusunda kendi görüşlerini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12</a:t>
            </a:r>
            <a:r>
              <a:rPr lang="tr-TR" dirty="0"/>
              <a:t>. Yaşamın iyileştirilmesinde ve korunmasında sorumluluk alabilme.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Yaşamın sürdürülebilmesi için gerekli olan kaynakları verimli kullanma.</a:t>
            </a:r>
          </a:p>
          <a:p>
            <a:r>
              <a:rPr lang="tr-TR" dirty="0"/>
              <a:t>2. Günlük yaşamdaki kuralları uyma. (görgü, trafik vb. )</a:t>
            </a:r>
          </a:p>
          <a:p>
            <a:r>
              <a:rPr lang="tr-TR" dirty="0"/>
              <a:t>3. Canlıların bakımını üstlenme ve koruma.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BİLİŞSEL VE DİL ALANI</a:t>
            </a:r>
          </a:p>
          <a:p>
            <a:r>
              <a:rPr lang="tr-TR" b="1" dirty="0"/>
              <a:t>Hedef 1</a:t>
            </a:r>
            <a:r>
              <a:rPr lang="tr-TR" dirty="0"/>
              <a:t>. Gözlem yapabilme.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Değişik durumlarda gözlemlediklerini söyleme (boyut, renk, biçim, işlev, koku, ses, tat, vb.)</a:t>
            </a:r>
          </a:p>
          <a:p>
            <a:r>
              <a:rPr lang="tr-TR" dirty="0"/>
              <a:t>2. Gözlenen durumlarla ilgili sonuçları söyleme. (benzerlikler, farklı gruplamalar vb. 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2</a:t>
            </a:r>
            <a:r>
              <a:rPr lang="tr-TR" dirty="0"/>
              <a:t>. Verilen nesne, durum olay sayı ya da sözcükleri hatırlayabilme.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Bir bütünlük içinde yaralan olay nesne ya da öğeleri söyleme.</a:t>
            </a:r>
          </a:p>
          <a:p>
            <a:r>
              <a:rPr lang="tr-TR" dirty="0"/>
              <a:t>2. Verilen nesne ya da öğenin içinden eksilen ya da eklenen bir nesnenin adını söyleme.</a:t>
            </a:r>
          </a:p>
          <a:p>
            <a:r>
              <a:rPr lang="tr-TR" dirty="0"/>
              <a:t>3. Verilen nesne, durum ya da olayı belli bir süre sonra yeniden ifade etme.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3</a:t>
            </a:r>
            <a:r>
              <a:rPr lang="tr-TR" dirty="0"/>
              <a:t>. Verilen nesne olay ya da varlıkları çeşitli özelliklerine göre eşleştirme.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Verilen nesneleri renklerine göre eşleştirme.</a:t>
            </a:r>
          </a:p>
          <a:p>
            <a:r>
              <a:rPr lang="tr-TR" dirty="0"/>
              <a:t>2. Verilen nesneleri şekillerine göre eşleştirme.</a:t>
            </a:r>
          </a:p>
          <a:p>
            <a:r>
              <a:rPr lang="tr-TR" dirty="0"/>
              <a:t>3. Verilen nesneleri boyutlarına göre eşleştirme.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094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4. Verilen nesneleri sayılarına göre eşleştirme.</a:t>
            </a:r>
          </a:p>
          <a:p>
            <a:r>
              <a:rPr lang="tr-TR" dirty="0"/>
              <a:t>5. Verilen nesneleri miktarlarına göre eşleştirme.</a:t>
            </a:r>
          </a:p>
          <a:p>
            <a:r>
              <a:rPr lang="tr-TR" dirty="0"/>
              <a:t>6. Verilen nesneleri dokunsal duyumlarına göre eşleştirme.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2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7. Verilen nesneleri kullanım amaçlarına göre eşleştirme.</a:t>
            </a:r>
          </a:p>
          <a:p>
            <a:r>
              <a:rPr lang="tr-TR" dirty="0"/>
              <a:t>8. Verilen nesneleri kullanım şekillerine göre eşleştirme.</a:t>
            </a:r>
          </a:p>
          <a:p>
            <a:r>
              <a:rPr lang="tr-TR" dirty="0"/>
              <a:t>9. Verilen nesneleri elde ediliş şekillerine göre eşleştirme.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8645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341</Words>
  <Application>Microsoft Office PowerPoint</Application>
  <PresentationFormat>Ekran Gösterisi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2020-03-31T12:59:09Z</dcterms:modified>
</cp:coreProperties>
</file>