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2"/>
  </p:notesMasterIdLst>
  <p:sldIdLst>
    <p:sldId id="256" r:id="rId2"/>
    <p:sldId id="280" r:id="rId3"/>
    <p:sldId id="319" r:id="rId4"/>
    <p:sldId id="257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9" r:id="rId14"/>
    <p:sldId id="370" r:id="rId15"/>
    <p:sldId id="371" r:id="rId16"/>
    <p:sldId id="372" r:id="rId17"/>
    <p:sldId id="373" r:id="rId18"/>
    <p:sldId id="374" r:id="rId19"/>
    <p:sldId id="318" r:id="rId20"/>
    <p:sldId id="288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1CC0D6-C7B4-4CBF-BFE0-8C9A61F635A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037276D-8523-43CE-81A6-DB2593C73EA3}">
      <dgm:prSet phldrT="[Metin]" custT="1"/>
      <dgm:spPr/>
      <dgm:t>
        <a:bodyPr/>
        <a:lstStyle/>
        <a:p>
          <a:r>
            <a:rPr lang="tr-TR" sz="1600" b="1" dirty="0" smtClean="0"/>
            <a:t>Tabii</a:t>
          </a:r>
          <a:endParaRPr lang="tr-TR" sz="1600" b="1" dirty="0"/>
        </a:p>
      </dgm:t>
    </dgm:pt>
    <dgm:pt modelId="{5D30F43B-78FB-43D3-A871-DD04E79BAAAC}" type="parTrans" cxnId="{2E9ACCAE-A71C-4459-8172-59C2CD15286B}">
      <dgm:prSet/>
      <dgm:spPr/>
      <dgm:t>
        <a:bodyPr/>
        <a:lstStyle/>
        <a:p>
          <a:endParaRPr lang="tr-TR"/>
        </a:p>
      </dgm:t>
    </dgm:pt>
    <dgm:pt modelId="{E42A7087-2B6F-4007-B731-3D5B37C65B74}" type="sibTrans" cxnId="{2E9ACCAE-A71C-4459-8172-59C2CD15286B}">
      <dgm:prSet/>
      <dgm:spPr/>
      <dgm:t>
        <a:bodyPr/>
        <a:lstStyle/>
        <a:p>
          <a:endParaRPr lang="tr-TR"/>
        </a:p>
      </dgm:t>
    </dgm:pt>
    <dgm:pt modelId="{251F4F37-8232-4EC7-9F9C-931F4850D3F7}">
      <dgm:prSet phldrT="[Metin]" custT="1"/>
      <dgm:spPr/>
      <dgm:t>
        <a:bodyPr/>
        <a:lstStyle/>
        <a:p>
          <a:r>
            <a:rPr lang="tr-TR" altLang="tr-TR" sz="1400" dirty="0" smtClean="0"/>
            <a:t>Bir olay nesne veya varlık, kendi ortamında oluşu esnasında incelenir. </a:t>
          </a:r>
          <a:endParaRPr lang="tr-TR" sz="1400" dirty="0"/>
        </a:p>
      </dgm:t>
    </dgm:pt>
    <dgm:pt modelId="{09AE00FA-AADA-4F8A-86B3-D7B11AA4DDAE}" type="parTrans" cxnId="{B36E6BC4-E00E-4EFB-AC0E-DF6454518B5D}">
      <dgm:prSet/>
      <dgm:spPr/>
      <dgm:t>
        <a:bodyPr/>
        <a:lstStyle/>
        <a:p>
          <a:endParaRPr lang="tr-TR"/>
        </a:p>
      </dgm:t>
    </dgm:pt>
    <dgm:pt modelId="{EDF669AC-02C2-4562-8BA8-C270BE879EF4}" type="sibTrans" cxnId="{B36E6BC4-E00E-4EFB-AC0E-DF6454518B5D}">
      <dgm:prSet/>
      <dgm:spPr/>
      <dgm:t>
        <a:bodyPr/>
        <a:lstStyle/>
        <a:p>
          <a:endParaRPr lang="tr-TR"/>
        </a:p>
      </dgm:t>
    </dgm:pt>
    <dgm:pt modelId="{9C4744E8-B695-42B1-ACC5-5907381B91DA}">
      <dgm:prSet phldrT="[Metin]" custT="1"/>
      <dgm:spPr/>
      <dgm:t>
        <a:bodyPr/>
        <a:lstStyle/>
        <a:p>
          <a:r>
            <a:rPr lang="tr-TR" sz="1600" b="1" dirty="0" smtClean="0"/>
            <a:t>Kontrollü</a:t>
          </a:r>
          <a:endParaRPr lang="tr-TR" sz="1600" b="1" dirty="0"/>
        </a:p>
      </dgm:t>
    </dgm:pt>
    <dgm:pt modelId="{06F0DC4E-44AD-4332-B691-A46205D4B15F}" type="parTrans" cxnId="{45B17958-36CE-4D07-BC9D-BB7590FEA80D}">
      <dgm:prSet/>
      <dgm:spPr/>
      <dgm:t>
        <a:bodyPr/>
        <a:lstStyle/>
        <a:p>
          <a:endParaRPr lang="tr-TR"/>
        </a:p>
      </dgm:t>
    </dgm:pt>
    <dgm:pt modelId="{44F41CDC-0DBC-450E-8B1D-8D82B8B2BAE9}" type="sibTrans" cxnId="{45B17958-36CE-4D07-BC9D-BB7590FEA80D}">
      <dgm:prSet/>
      <dgm:spPr/>
      <dgm:t>
        <a:bodyPr/>
        <a:lstStyle/>
        <a:p>
          <a:endParaRPr lang="tr-TR"/>
        </a:p>
      </dgm:t>
    </dgm:pt>
    <dgm:pt modelId="{7B09434B-13D6-41C9-A5D9-4C9C8C8A0422}">
      <dgm:prSet phldrT="[Metin]" custT="1"/>
      <dgm:spPr/>
      <dgm:t>
        <a:bodyPr/>
        <a:lstStyle/>
        <a:p>
          <a:r>
            <a:rPr lang="tr-TR" altLang="tr-TR" sz="1400" dirty="0" smtClean="0"/>
            <a:t>Gözlemcinin müdahalesi söz konusu olup, buna "deney" de denir. </a:t>
          </a:r>
          <a:endParaRPr lang="tr-TR" sz="1400" dirty="0"/>
        </a:p>
      </dgm:t>
    </dgm:pt>
    <dgm:pt modelId="{5CD78D04-2803-4267-8E71-BB8D632C7705}" type="parTrans" cxnId="{F9D0081E-BD11-4345-9C70-EE3761AA1174}">
      <dgm:prSet/>
      <dgm:spPr/>
      <dgm:t>
        <a:bodyPr/>
        <a:lstStyle/>
        <a:p>
          <a:endParaRPr lang="tr-TR"/>
        </a:p>
      </dgm:t>
    </dgm:pt>
    <dgm:pt modelId="{B4A1C56F-3006-4B4D-94E5-94F0ED7285AC}" type="sibTrans" cxnId="{F9D0081E-BD11-4345-9C70-EE3761AA1174}">
      <dgm:prSet/>
      <dgm:spPr/>
      <dgm:t>
        <a:bodyPr/>
        <a:lstStyle/>
        <a:p>
          <a:endParaRPr lang="tr-TR"/>
        </a:p>
      </dgm:t>
    </dgm:pt>
    <dgm:pt modelId="{6FE912EB-74B4-4FC4-AF6B-0B8149AED976}">
      <dgm:prSet phldrT="[Metin]" custT="1"/>
      <dgm:spPr/>
      <dgm:t>
        <a:bodyPr/>
        <a:lstStyle/>
        <a:p>
          <a:r>
            <a:rPr lang="tr-TR" sz="1600" b="1" dirty="0" smtClean="0"/>
            <a:t>Sürekli</a:t>
          </a:r>
          <a:endParaRPr lang="tr-TR" sz="1600" b="1" dirty="0"/>
        </a:p>
      </dgm:t>
    </dgm:pt>
    <dgm:pt modelId="{1C1DB3EA-EA28-4644-8F8B-CB57A5079B2A}" type="parTrans" cxnId="{047562ED-FC36-40DB-A870-B6516F3F14F6}">
      <dgm:prSet/>
      <dgm:spPr/>
      <dgm:t>
        <a:bodyPr/>
        <a:lstStyle/>
        <a:p>
          <a:endParaRPr lang="tr-TR"/>
        </a:p>
      </dgm:t>
    </dgm:pt>
    <dgm:pt modelId="{300CA52D-10C9-4731-842B-F3B27DEE52E3}" type="sibTrans" cxnId="{047562ED-FC36-40DB-A870-B6516F3F14F6}">
      <dgm:prSet/>
      <dgm:spPr/>
      <dgm:t>
        <a:bodyPr/>
        <a:lstStyle/>
        <a:p>
          <a:endParaRPr lang="tr-TR"/>
        </a:p>
      </dgm:t>
    </dgm:pt>
    <dgm:pt modelId="{6C67029B-3A90-4279-A089-A172A0DD8766}">
      <dgm:prSet phldrT="[Metin]"/>
      <dgm:spPr/>
      <dgm:t>
        <a:bodyPr/>
        <a:lstStyle/>
        <a:p>
          <a:r>
            <a:rPr lang="tr-TR" altLang="tr-TR" dirty="0" smtClean="0"/>
            <a:t>Basit gözlemden daha geçerli ve güvenilirdir. Gözlemcinin elinde araştırmaya başlamadan hangi noktaları inceleyeceğine dair bir yol gösterici bulunmaktadır. </a:t>
          </a:r>
          <a:endParaRPr lang="tr-TR" dirty="0"/>
        </a:p>
      </dgm:t>
    </dgm:pt>
    <dgm:pt modelId="{A2A95F91-377E-47BB-BDE4-B73A4BBFCEFF}" type="parTrans" cxnId="{42E3C9AB-4D63-4E3F-80B5-283A5B1A5610}">
      <dgm:prSet/>
      <dgm:spPr/>
      <dgm:t>
        <a:bodyPr/>
        <a:lstStyle/>
        <a:p>
          <a:endParaRPr lang="tr-TR"/>
        </a:p>
      </dgm:t>
    </dgm:pt>
    <dgm:pt modelId="{EED2DA31-B41B-49DB-B48E-AB18619B5F5D}" type="sibTrans" cxnId="{42E3C9AB-4D63-4E3F-80B5-283A5B1A5610}">
      <dgm:prSet/>
      <dgm:spPr/>
      <dgm:t>
        <a:bodyPr/>
        <a:lstStyle/>
        <a:p>
          <a:endParaRPr lang="tr-TR"/>
        </a:p>
      </dgm:t>
    </dgm:pt>
    <dgm:pt modelId="{0E9A5070-17AC-430B-ADDB-B78BF77AA414}">
      <dgm:prSet phldrT="[Metin]" custT="1"/>
      <dgm:spPr/>
      <dgm:t>
        <a:bodyPr/>
        <a:lstStyle/>
        <a:p>
          <a:r>
            <a:rPr lang="tr-TR" sz="1600" b="1" dirty="0" smtClean="0"/>
            <a:t>Sistematik</a:t>
          </a:r>
          <a:endParaRPr lang="tr-TR" sz="1600" b="1" dirty="0"/>
        </a:p>
      </dgm:t>
    </dgm:pt>
    <dgm:pt modelId="{EEF280EB-21F9-422E-94B0-0B0807F663A6}" type="parTrans" cxnId="{99C108E7-0FE6-4E77-854A-8EA799437FFF}">
      <dgm:prSet/>
      <dgm:spPr/>
      <dgm:t>
        <a:bodyPr/>
        <a:lstStyle/>
        <a:p>
          <a:endParaRPr lang="tr-TR"/>
        </a:p>
      </dgm:t>
    </dgm:pt>
    <dgm:pt modelId="{B1259896-2DA4-4A89-AFA2-4954D4A1BB9D}" type="sibTrans" cxnId="{99C108E7-0FE6-4E77-854A-8EA799437FFF}">
      <dgm:prSet/>
      <dgm:spPr/>
      <dgm:t>
        <a:bodyPr/>
        <a:lstStyle/>
        <a:p>
          <a:endParaRPr lang="tr-TR"/>
        </a:p>
      </dgm:t>
    </dgm:pt>
    <dgm:pt modelId="{AD5DB5A9-BA77-4396-930A-EE912F7DC36A}">
      <dgm:prSet phldrT="[Metin]" custT="1"/>
      <dgm:spPr/>
      <dgm:t>
        <a:bodyPr/>
        <a:lstStyle/>
        <a:p>
          <a:r>
            <a:rPr lang="tr-TR" sz="1600" b="1" dirty="0" smtClean="0"/>
            <a:t>Basit </a:t>
          </a:r>
          <a:endParaRPr lang="tr-TR" sz="1600" b="1" dirty="0"/>
        </a:p>
      </dgm:t>
    </dgm:pt>
    <dgm:pt modelId="{76C0114B-63E3-4C9F-A625-72C4EAFA1C32}" type="parTrans" cxnId="{42E8848B-41D8-495C-A056-14E1214A8253}">
      <dgm:prSet/>
      <dgm:spPr/>
      <dgm:t>
        <a:bodyPr/>
        <a:lstStyle/>
        <a:p>
          <a:endParaRPr lang="tr-TR"/>
        </a:p>
      </dgm:t>
    </dgm:pt>
    <dgm:pt modelId="{52A43C45-23D9-4234-A82A-B909E046CFE2}" type="sibTrans" cxnId="{42E8848B-41D8-495C-A056-14E1214A8253}">
      <dgm:prSet/>
      <dgm:spPr/>
      <dgm:t>
        <a:bodyPr/>
        <a:lstStyle/>
        <a:p>
          <a:endParaRPr lang="tr-TR"/>
        </a:p>
      </dgm:t>
    </dgm:pt>
    <dgm:pt modelId="{85D28B22-1907-41D8-86FA-F036B4D59FB2}">
      <dgm:prSet phldrT="[Metin]" custT="1"/>
      <dgm:spPr/>
      <dgm:t>
        <a:bodyPr/>
        <a:lstStyle/>
        <a:p>
          <a:r>
            <a:rPr lang="tr-TR" altLang="tr-TR" sz="1400" dirty="0" smtClean="0"/>
            <a:t>Rastlantılara dayalı, tekrarlanması aynı şartlarda gerçekleşmen ve standart bir tekniği bulunmayan gözlemler.</a:t>
          </a:r>
          <a:endParaRPr lang="tr-TR" sz="1400" dirty="0"/>
        </a:p>
      </dgm:t>
    </dgm:pt>
    <dgm:pt modelId="{A90D794D-6161-4035-AE9F-C4484F2AC41B}" type="parTrans" cxnId="{E38FC9F2-F9DB-4447-9084-FCFE2BC61FF7}">
      <dgm:prSet/>
      <dgm:spPr/>
      <dgm:t>
        <a:bodyPr/>
        <a:lstStyle/>
        <a:p>
          <a:endParaRPr lang="tr-TR"/>
        </a:p>
      </dgm:t>
    </dgm:pt>
    <dgm:pt modelId="{85C0B3CE-C3B4-42A7-BA59-EEFE2A96D221}" type="sibTrans" cxnId="{E38FC9F2-F9DB-4447-9084-FCFE2BC61FF7}">
      <dgm:prSet/>
      <dgm:spPr/>
      <dgm:t>
        <a:bodyPr/>
        <a:lstStyle/>
        <a:p>
          <a:endParaRPr lang="tr-TR"/>
        </a:p>
      </dgm:t>
    </dgm:pt>
    <dgm:pt modelId="{83A967D2-96C4-447E-B855-4B53436507C5}">
      <dgm:prSet phldrT="[Metin]" custT="1"/>
      <dgm:spPr/>
      <dgm:t>
        <a:bodyPr/>
        <a:lstStyle/>
        <a:p>
          <a:r>
            <a:rPr lang="tr-TR" altLang="tr-TR" sz="1400" dirty="0" smtClean="0"/>
            <a:t>Periyodik kontroller olarak tanımlanabilir. Bir olay veya varlık belirli zamanlarda sürekli olarak izlenmekte ve bundan sonuç çıkarılmaktadır.</a:t>
          </a:r>
          <a:endParaRPr lang="tr-TR" sz="1400" dirty="0"/>
        </a:p>
      </dgm:t>
    </dgm:pt>
    <dgm:pt modelId="{7AA37583-FE9B-4D68-8AF2-DCFBF43657F2}" type="parTrans" cxnId="{447AD9D2-91B6-4D58-8681-100A880D6A6D}">
      <dgm:prSet/>
      <dgm:spPr/>
      <dgm:t>
        <a:bodyPr/>
        <a:lstStyle/>
        <a:p>
          <a:endParaRPr lang="tr-TR"/>
        </a:p>
      </dgm:t>
    </dgm:pt>
    <dgm:pt modelId="{6BACA9BB-CF0B-4D4E-850A-87332743BAAB}" type="sibTrans" cxnId="{447AD9D2-91B6-4D58-8681-100A880D6A6D}">
      <dgm:prSet/>
      <dgm:spPr/>
      <dgm:t>
        <a:bodyPr/>
        <a:lstStyle/>
        <a:p>
          <a:endParaRPr lang="tr-TR"/>
        </a:p>
      </dgm:t>
    </dgm:pt>
    <dgm:pt modelId="{A1202502-8FE7-4E00-8ECC-A5AF585C2DF0}" type="pres">
      <dgm:prSet presAssocID="{461CC0D6-C7B4-4CBF-BFE0-8C9A61F635AB}" presName="Name0" presStyleCnt="0">
        <dgm:presLayoutVars>
          <dgm:dir/>
          <dgm:animLvl val="lvl"/>
          <dgm:resizeHandles val="exact"/>
        </dgm:presLayoutVars>
      </dgm:prSet>
      <dgm:spPr/>
    </dgm:pt>
    <dgm:pt modelId="{04A987A8-E2F8-45DF-B27E-D5ECC3C39F10}" type="pres">
      <dgm:prSet presAssocID="{9037276D-8523-43CE-81A6-DB2593C73EA3}" presName="composite" presStyleCnt="0"/>
      <dgm:spPr/>
    </dgm:pt>
    <dgm:pt modelId="{63870569-3D10-494A-AC16-02EDB381A7BE}" type="pres">
      <dgm:prSet presAssocID="{9037276D-8523-43CE-81A6-DB2593C73EA3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779DE96E-3312-469C-B993-F8166071FF8A}" type="pres">
      <dgm:prSet presAssocID="{9037276D-8523-43CE-81A6-DB2593C73EA3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08C879-F79C-408D-8C85-B5585F1D942E}" type="pres">
      <dgm:prSet presAssocID="{E42A7087-2B6F-4007-B731-3D5B37C65B74}" presName="space" presStyleCnt="0"/>
      <dgm:spPr/>
    </dgm:pt>
    <dgm:pt modelId="{238A4250-7FAF-412B-82E9-BFD48DB41852}" type="pres">
      <dgm:prSet presAssocID="{9C4744E8-B695-42B1-ACC5-5907381B91DA}" presName="composite" presStyleCnt="0"/>
      <dgm:spPr/>
    </dgm:pt>
    <dgm:pt modelId="{8FEC9D62-304E-4ED1-8BF0-7519927EA698}" type="pres">
      <dgm:prSet presAssocID="{9C4744E8-B695-42B1-ACC5-5907381B91DA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E8AC2C-F7BE-4B5F-9606-C8B9E5D71EF9}" type="pres">
      <dgm:prSet presAssocID="{9C4744E8-B695-42B1-ACC5-5907381B91DA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54B380-DC1F-49D4-A432-BFE82C11D3DB}" type="pres">
      <dgm:prSet presAssocID="{44F41CDC-0DBC-450E-8B1D-8D82B8B2BAE9}" presName="space" presStyleCnt="0"/>
      <dgm:spPr/>
    </dgm:pt>
    <dgm:pt modelId="{F52D1D12-9410-416E-9F2D-3229A3703375}" type="pres">
      <dgm:prSet presAssocID="{6FE912EB-74B4-4FC4-AF6B-0B8149AED976}" presName="composite" presStyleCnt="0"/>
      <dgm:spPr/>
    </dgm:pt>
    <dgm:pt modelId="{DAF3F50F-BCD4-4045-B6C5-69CC11A42D95}" type="pres">
      <dgm:prSet presAssocID="{6FE912EB-74B4-4FC4-AF6B-0B8149AED976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0C57E3-3A34-4AAF-9521-262047E30DAE}" type="pres">
      <dgm:prSet presAssocID="{6FE912EB-74B4-4FC4-AF6B-0B8149AED976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5F4E7F-7C2C-4666-8A8B-FA6052545C51}" type="pres">
      <dgm:prSet presAssocID="{300CA52D-10C9-4731-842B-F3B27DEE52E3}" presName="space" presStyleCnt="0"/>
      <dgm:spPr/>
    </dgm:pt>
    <dgm:pt modelId="{C7EC48A3-3501-44A5-813E-715C9B265B4A}" type="pres">
      <dgm:prSet presAssocID="{AD5DB5A9-BA77-4396-930A-EE912F7DC36A}" presName="composite" presStyleCnt="0"/>
      <dgm:spPr/>
    </dgm:pt>
    <dgm:pt modelId="{209B764E-FB1A-4B69-BDCC-B565463D7EDA}" type="pres">
      <dgm:prSet presAssocID="{AD5DB5A9-BA77-4396-930A-EE912F7DC36A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489D83-CD25-420B-9E4B-C96BCDB64DCE}" type="pres">
      <dgm:prSet presAssocID="{AD5DB5A9-BA77-4396-930A-EE912F7DC36A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A5551F-D934-4D1C-95B7-1DE95E2B1B4E}" type="pres">
      <dgm:prSet presAssocID="{52A43C45-23D9-4234-A82A-B909E046CFE2}" presName="space" presStyleCnt="0"/>
      <dgm:spPr/>
    </dgm:pt>
    <dgm:pt modelId="{F1553DE5-77ED-4E52-B9A3-066FA227B5CC}" type="pres">
      <dgm:prSet presAssocID="{0E9A5070-17AC-430B-ADDB-B78BF77AA414}" presName="composite" presStyleCnt="0"/>
      <dgm:spPr/>
    </dgm:pt>
    <dgm:pt modelId="{98CD2534-B44B-4372-90AF-8C4A1A967F47}" type="pres">
      <dgm:prSet presAssocID="{0E9A5070-17AC-430B-ADDB-B78BF77AA414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30CF485D-5B17-449D-91FC-6002A6C38A4F}" type="pres">
      <dgm:prSet presAssocID="{0E9A5070-17AC-430B-ADDB-B78BF77AA414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2E3C9AB-4D63-4E3F-80B5-283A5B1A5610}" srcId="{0E9A5070-17AC-430B-ADDB-B78BF77AA414}" destId="{6C67029B-3A90-4279-A089-A172A0DD8766}" srcOrd="0" destOrd="0" parTransId="{A2A95F91-377E-47BB-BDE4-B73A4BBFCEFF}" sibTransId="{EED2DA31-B41B-49DB-B48E-AB18619B5F5D}"/>
    <dgm:cxn modelId="{B36E6BC4-E00E-4EFB-AC0E-DF6454518B5D}" srcId="{9037276D-8523-43CE-81A6-DB2593C73EA3}" destId="{251F4F37-8232-4EC7-9F9C-931F4850D3F7}" srcOrd="0" destOrd="0" parTransId="{09AE00FA-AADA-4F8A-86B3-D7B11AA4DDAE}" sibTransId="{EDF669AC-02C2-4562-8BA8-C270BE879EF4}"/>
    <dgm:cxn modelId="{02044F1C-5371-4F8F-8E8E-8B2353E55039}" type="presOf" srcId="{251F4F37-8232-4EC7-9F9C-931F4850D3F7}" destId="{779DE96E-3312-469C-B993-F8166071FF8A}" srcOrd="0" destOrd="0" presId="urn:microsoft.com/office/officeart/2005/8/layout/hList1"/>
    <dgm:cxn modelId="{447AD9D2-91B6-4D58-8681-100A880D6A6D}" srcId="{6FE912EB-74B4-4FC4-AF6B-0B8149AED976}" destId="{83A967D2-96C4-447E-B855-4B53436507C5}" srcOrd="0" destOrd="0" parTransId="{7AA37583-FE9B-4D68-8AF2-DCFBF43657F2}" sibTransId="{6BACA9BB-CF0B-4D4E-850A-87332743BAAB}"/>
    <dgm:cxn modelId="{3968150E-1F8D-4A4D-A008-DEB18FA370EF}" type="presOf" srcId="{7B09434B-13D6-41C9-A5D9-4C9C8C8A0422}" destId="{50E8AC2C-F7BE-4B5F-9606-C8B9E5D71EF9}" srcOrd="0" destOrd="0" presId="urn:microsoft.com/office/officeart/2005/8/layout/hList1"/>
    <dgm:cxn modelId="{7C9D612E-DD0A-4DD8-B7B5-E41419A0CEFE}" type="presOf" srcId="{6FE912EB-74B4-4FC4-AF6B-0B8149AED976}" destId="{DAF3F50F-BCD4-4045-B6C5-69CC11A42D95}" srcOrd="0" destOrd="0" presId="urn:microsoft.com/office/officeart/2005/8/layout/hList1"/>
    <dgm:cxn modelId="{71674CC5-E9FD-415D-A5DA-8F657AAE93A9}" type="presOf" srcId="{83A967D2-96C4-447E-B855-4B53436507C5}" destId="{2C0C57E3-3A34-4AAF-9521-262047E30DAE}" srcOrd="0" destOrd="0" presId="urn:microsoft.com/office/officeart/2005/8/layout/hList1"/>
    <dgm:cxn modelId="{B7FE6194-CD29-497E-87FD-5C5A86079C6A}" type="presOf" srcId="{0E9A5070-17AC-430B-ADDB-B78BF77AA414}" destId="{98CD2534-B44B-4372-90AF-8C4A1A967F47}" srcOrd="0" destOrd="0" presId="urn:microsoft.com/office/officeart/2005/8/layout/hList1"/>
    <dgm:cxn modelId="{0CD3AB66-E991-457C-BA1E-835CDC789461}" type="presOf" srcId="{AD5DB5A9-BA77-4396-930A-EE912F7DC36A}" destId="{209B764E-FB1A-4B69-BDCC-B565463D7EDA}" srcOrd="0" destOrd="0" presId="urn:microsoft.com/office/officeart/2005/8/layout/hList1"/>
    <dgm:cxn modelId="{047562ED-FC36-40DB-A870-B6516F3F14F6}" srcId="{461CC0D6-C7B4-4CBF-BFE0-8C9A61F635AB}" destId="{6FE912EB-74B4-4FC4-AF6B-0B8149AED976}" srcOrd="2" destOrd="0" parTransId="{1C1DB3EA-EA28-4644-8F8B-CB57A5079B2A}" sibTransId="{300CA52D-10C9-4731-842B-F3B27DEE52E3}"/>
    <dgm:cxn modelId="{E38FC9F2-F9DB-4447-9084-FCFE2BC61FF7}" srcId="{AD5DB5A9-BA77-4396-930A-EE912F7DC36A}" destId="{85D28B22-1907-41D8-86FA-F036B4D59FB2}" srcOrd="0" destOrd="0" parTransId="{A90D794D-6161-4035-AE9F-C4484F2AC41B}" sibTransId="{85C0B3CE-C3B4-42A7-BA59-EEFE2A96D221}"/>
    <dgm:cxn modelId="{A9E31DB7-348A-4B17-9BC3-82E0B3E89921}" type="presOf" srcId="{9037276D-8523-43CE-81A6-DB2593C73EA3}" destId="{63870569-3D10-494A-AC16-02EDB381A7BE}" srcOrd="0" destOrd="0" presId="urn:microsoft.com/office/officeart/2005/8/layout/hList1"/>
    <dgm:cxn modelId="{66E144AF-D2DE-4EE0-8A4B-CE7D934E8941}" type="presOf" srcId="{9C4744E8-B695-42B1-ACC5-5907381B91DA}" destId="{8FEC9D62-304E-4ED1-8BF0-7519927EA698}" srcOrd="0" destOrd="0" presId="urn:microsoft.com/office/officeart/2005/8/layout/hList1"/>
    <dgm:cxn modelId="{F9D0081E-BD11-4345-9C70-EE3761AA1174}" srcId="{9C4744E8-B695-42B1-ACC5-5907381B91DA}" destId="{7B09434B-13D6-41C9-A5D9-4C9C8C8A0422}" srcOrd="0" destOrd="0" parTransId="{5CD78D04-2803-4267-8E71-BB8D632C7705}" sibTransId="{B4A1C56F-3006-4B4D-94E5-94F0ED7285AC}"/>
    <dgm:cxn modelId="{99C108E7-0FE6-4E77-854A-8EA799437FFF}" srcId="{461CC0D6-C7B4-4CBF-BFE0-8C9A61F635AB}" destId="{0E9A5070-17AC-430B-ADDB-B78BF77AA414}" srcOrd="4" destOrd="0" parTransId="{EEF280EB-21F9-422E-94B0-0B0807F663A6}" sibTransId="{B1259896-2DA4-4A89-AFA2-4954D4A1BB9D}"/>
    <dgm:cxn modelId="{2CE7B481-7C9B-4EBD-A9F2-AAFDB110E144}" type="presOf" srcId="{6C67029B-3A90-4279-A089-A172A0DD8766}" destId="{30CF485D-5B17-449D-91FC-6002A6C38A4F}" srcOrd="0" destOrd="0" presId="urn:microsoft.com/office/officeart/2005/8/layout/hList1"/>
    <dgm:cxn modelId="{45B17958-36CE-4D07-BC9D-BB7590FEA80D}" srcId="{461CC0D6-C7B4-4CBF-BFE0-8C9A61F635AB}" destId="{9C4744E8-B695-42B1-ACC5-5907381B91DA}" srcOrd="1" destOrd="0" parTransId="{06F0DC4E-44AD-4332-B691-A46205D4B15F}" sibTransId="{44F41CDC-0DBC-450E-8B1D-8D82B8B2BAE9}"/>
    <dgm:cxn modelId="{2E9ACCAE-A71C-4459-8172-59C2CD15286B}" srcId="{461CC0D6-C7B4-4CBF-BFE0-8C9A61F635AB}" destId="{9037276D-8523-43CE-81A6-DB2593C73EA3}" srcOrd="0" destOrd="0" parTransId="{5D30F43B-78FB-43D3-A871-DD04E79BAAAC}" sibTransId="{E42A7087-2B6F-4007-B731-3D5B37C65B74}"/>
    <dgm:cxn modelId="{F836250D-93F4-434C-9EBA-6FF229701830}" type="presOf" srcId="{461CC0D6-C7B4-4CBF-BFE0-8C9A61F635AB}" destId="{A1202502-8FE7-4E00-8ECC-A5AF585C2DF0}" srcOrd="0" destOrd="0" presId="urn:microsoft.com/office/officeart/2005/8/layout/hList1"/>
    <dgm:cxn modelId="{42E8848B-41D8-495C-A056-14E1214A8253}" srcId="{461CC0D6-C7B4-4CBF-BFE0-8C9A61F635AB}" destId="{AD5DB5A9-BA77-4396-930A-EE912F7DC36A}" srcOrd="3" destOrd="0" parTransId="{76C0114B-63E3-4C9F-A625-72C4EAFA1C32}" sibTransId="{52A43C45-23D9-4234-A82A-B909E046CFE2}"/>
    <dgm:cxn modelId="{914D7939-6ED4-4067-BDB7-28DE3C06535F}" type="presOf" srcId="{85D28B22-1907-41D8-86FA-F036B4D59FB2}" destId="{B7489D83-CD25-420B-9E4B-C96BCDB64DCE}" srcOrd="0" destOrd="0" presId="urn:microsoft.com/office/officeart/2005/8/layout/hList1"/>
    <dgm:cxn modelId="{BFA1CD6F-0E70-4D86-8ED4-4CA6D5DA3B79}" type="presParOf" srcId="{A1202502-8FE7-4E00-8ECC-A5AF585C2DF0}" destId="{04A987A8-E2F8-45DF-B27E-D5ECC3C39F10}" srcOrd="0" destOrd="0" presId="urn:microsoft.com/office/officeart/2005/8/layout/hList1"/>
    <dgm:cxn modelId="{7F703D65-E642-49C4-9DD8-A29D8FFA51E8}" type="presParOf" srcId="{04A987A8-E2F8-45DF-B27E-D5ECC3C39F10}" destId="{63870569-3D10-494A-AC16-02EDB381A7BE}" srcOrd="0" destOrd="0" presId="urn:microsoft.com/office/officeart/2005/8/layout/hList1"/>
    <dgm:cxn modelId="{626CDB3C-BFD5-4749-BB49-2A71EB1A1EB8}" type="presParOf" srcId="{04A987A8-E2F8-45DF-B27E-D5ECC3C39F10}" destId="{779DE96E-3312-469C-B993-F8166071FF8A}" srcOrd="1" destOrd="0" presId="urn:microsoft.com/office/officeart/2005/8/layout/hList1"/>
    <dgm:cxn modelId="{63736581-71D9-4A61-8592-464626D737DB}" type="presParOf" srcId="{A1202502-8FE7-4E00-8ECC-A5AF585C2DF0}" destId="{8F08C879-F79C-408D-8C85-B5585F1D942E}" srcOrd="1" destOrd="0" presId="urn:microsoft.com/office/officeart/2005/8/layout/hList1"/>
    <dgm:cxn modelId="{15ED0921-15F7-4934-9284-D8141A06D85D}" type="presParOf" srcId="{A1202502-8FE7-4E00-8ECC-A5AF585C2DF0}" destId="{238A4250-7FAF-412B-82E9-BFD48DB41852}" srcOrd="2" destOrd="0" presId="urn:microsoft.com/office/officeart/2005/8/layout/hList1"/>
    <dgm:cxn modelId="{4D8D34DA-7782-44BB-B256-6FC746BC73E5}" type="presParOf" srcId="{238A4250-7FAF-412B-82E9-BFD48DB41852}" destId="{8FEC9D62-304E-4ED1-8BF0-7519927EA698}" srcOrd="0" destOrd="0" presId="urn:microsoft.com/office/officeart/2005/8/layout/hList1"/>
    <dgm:cxn modelId="{678F3490-DD3B-445F-9B5F-51B7A44721BF}" type="presParOf" srcId="{238A4250-7FAF-412B-82E9-BFD48DB41852}" destId="{50E8AC2C-F7BE-4B5F-9606-C8B9E5D71EF9}" srcOrd="1" destOrd="0" presId="urn:microsoft.com/office/officeart/2005/8/layout/hList1"/>
    <dgm:cxn modelId="{2E63D805-3357-4150-B785-32A44546354D}" type="presParOf" srcId="{A1202502-8FE7-4E00-8ECC-A5AF585C2DF0}" destId="{0754B380-DC1F-49D4-A432-BFE82C11D3DB}" srcOrd="3" destOrd="0" presId="urn:microsoft.com/office/officeart/2005/8/layout/hList1"/>
    <dgm:cxn modelId="{19805A6F-9149-43E3-8A4D-D164D11B6825}" type="presParOf" srcId="{A1202502-8FE7-4E00-8ECC-A5AF585C2DF0}" destId="{F52D1D12-9410-416E-9F2D-3229A3703375}" srcOrd="4" destOrd="0" presId="urn:microsoft.com/office/officeart/2005/8/layout/hList1"/>
    <dgm:cxn modelId="{F6CEA99F-A133-449B-A8B8-58B275A9524E}" type="presParOf" srcId="{F52D1D12-9410-416E-9F2D-3229A3703375}" destId="{DAF3F50F-BCD4-4045-B6C5-69CC11A42D95}" srcOrd="0" destOrd="0" presId="urn:microsoft.com/office/officeart/2005/8/layout/hList1"/>
    <dgm:cxn modelId="{C42DE459-8576-4A6D-B485-B6686D69F308}" type="presParOf" srcId="{F52D1D12-9410-416E-9F2D-3229A3703375}" destId="{2C0C57E3-3A34-4AAF-9521-262047E30DAE}" srcOrd="1" destOrd="0" presId="urn:microsoft.com/office/officeart/2005/8/layout/hList1"/>
    <dgm:cxn modelId="{6EADC96F-8C6A-4214-8102-39C32D885D51}" type="presParOf" srcId="{A1202502-8FE7-4E00-8ECC-A5AF585C2DF0}" destId="{EB5F4E7F-7C2C-4666-8A8B-FA6052545C51}" srcOrd="5" destOrd="0" presId="urn:microsoft.com/office/officeart/2005/8/layout/hList1"/>
    <dgm:cxn modelId="{EA5FA6DC-C068-4DED-BB58-FCBEA2899489}" type="presParOf" srcId="{A1202502-8FE7-4E00-8ECC-A5AF585C2DF0}" destId="{C7EC48A3-3501-44A5-813E-715C9B265B4A}" srcOrd="6" destOrd="0" presId="urn:microsoft.com/office/officeart/2005/8/layout/hList1"/>
    <dgm:cxn modelId="{721C5A65-6B3F-4BD6-AE47-77AB08C4FE02}" type="presParOf" srcId="{C7EC48A3-3501-44A5-813E-715C9B265B4A}" destId="{209B764E-FB1A-4B69-BDCC-B565463D7EDA}" srcOrd="0" destOrd="0" presId="urn:microsoft.com/office/officeart/2005/8/layout/hList1"/>
    <dgm:cxn modelId="{39F58B67-C57A-47DF-B099-A8A0D199325D}" type="presParOf" srcId="{C7EC48A3-3501-44A5-813E-715C9B265B4A}" destId="{B7489D83-CD25-420B-9E4B-C96BCDB64DCE}" srcOrd="1" destOrd="0" presId="urn:microsoft.com/office/officeart/2005/8/layout/hList1"/>
    <dgm:cxn modelId="{B2E2E83E-1663-4E19-BE5B-3F34D3766947}" type="presParOf" srcId="{A1202502-8FE7-4E00-8ECC-A5AF585C2DF0}" destId="{76A5551F-D934-4D1C-95B7-1DE95E2B1B4E}" srcOrd="7" destOrd="0" presId="urn:microsoft.com/office/officeart/2005/8/layout/hList1"/>
    <dgm:cxn modelId="{35286225-9DE3-4AC6-99BB-9E39C14162E1}" type="presParOf" srcId="{A1202502-8FE7-4E00-8ECC-A5AF585C2DF0}" destId="{F1553DE5-77ED-4E52-B9A3-066FA227B5CC}" srcOrd="8" destOrd="0" presId="urn:microsoft.com/office/officeart/2005/8/layout/hList1"/>
    <dgm:cxn modelId="{3A23345E-EAE4-455D-802D-3E499021F8E9}" type="presParOf" srcId="{F1553DE5-77ED-4E52-B9A3-066FA227B5CC}" destId="{98CD2534-B44B-4372-90AF-8C4A1A967F47}" srcOrd="0" destOrd="0" presId="urn:microsoft.com/office/officeart/2005/8/layout/hList1"/>
    <dgm:cxn modelId="{729D9709-9D99-43AA-9D69-A98944875488}" type="presParOf" srcId="{F1553DE5-77ED-4E52-B9A3-066FA227B5CC}" destId="{30CF485D-5B17-449D-91FC-6002A6C38A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AC693-1BCF-43BA-AD2E-E18A75C0C322}" type="doc">
      <dgm:prSet loTypeId="urn:microsoft.com/office/officeart/2005/8/layout/arrow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E78DBE24-B1FE-43D7-BD69-C0D08F32E0EF}">
      <dgm:prSet phldrT="[Metin]"/>
      <dgm:spPr/>
      <dgm:t>
        <a:bodyPr/>
        <a:lstStyle/>
        <a:p>
          <a:r>
            <a:rPr lang="tr-TR" b="1" dirty="0" smtClean="0">
              <a:solidFill>
                <a:schemeClr val="accent3">
                  <a:lumMod val="75000"/>
                </a:schemeClr>
              </a:solidFill>
            </a:rPr>
            <a:t>Sınırlılıkları</a:t>
          </a:r>
          <a:endParaRPr lang="tr-TR" b="1" dirty="0">
            <a:solidFill>
              <a:schemeClr val="accent3">
                <a:lumMod val="75000"/>
              </a:schemeClr>
            </a:solidFill>
          </a:endParaRPr>
        </a:p>
      </dgm:t>
    </dgm:pt>
    <dgm:pt modelId="{D6612F06-E3AF-421E-8933-AF67F3B859B1}" type="parTrans" cxnId="{2CFCCCAC-9462-4C2E-A751-63687AEB3EF0}">
      <dgm:prSet/>
      <dgm:spPr/>
      <dgm:t>
        <a:bodyPr/>
        <a:lstStyle/>
        <a:p>
          <a:endParaRPr lang="tr-TR"/>
        </a:p>
      </dgm:t>
    </dgm:pt>
    <dgm:pt modelId="{75B8B818-A55C-4391-90D1-BCFB50BF5FB4}" type="sibTrans" cxnId="{2CFCCCAC-9462-4C2E-A751-63687AEB3EF0}">
      <dgm:prSet/>
      <dgm:spPr/>
      <dgm:t>
        <a:bodyPr/>
        <a:lstStyle/>
        <a:p>
          <a:endParaRPr lang="tr-TR"/>
        </a:p>
      </dgm:t>
    </dgm:pt>
    <dgm:pt modelId="{2622D638-EF21-4BEF-B1B4-6B7CE6894540}">
      <dgm:prSet phldrT="[Metin]" custScaleX="125730"/>
      <dgm:spPr/>
      <dgm:t>
        <a:bodyPr/>
        <a:lstStyle/>
        <a:p>
          <a:r>
            <a:rPr lang="tr-TR" dirty="0" smtClean="0"/>
            <a:t>Sınıf ortamından uzaklaştırma.</a:t>
          </a:r>
          <a:endParaRPr lang="tr-TR" dirty="0"/>
        </a:p>
      </dgm:t>
    </dgm:pt>
    <dgm:pt modelId="{6347CC6E-DC15-4155-BFC6-E2EDE96F2D50}" type="parTrans" cxnId="{F929CCDC-129E-4C20-946E-56608AF81860}">
      <dgm:prSet/>
      <dgm:spPr/>
      <dgm:t>
        <a:bodyPr/>
        <a:lstStyle/>
        <a:p>
          <a:endParaRPr lang="tr-TR"/>
        </a:p>
      </dgm:t>
    </dgm:pt>
    <dgm:pt modelId="{5602FE52-0E7B-41DA-8839-D31574311C33}" type="sibTrans" cxnId="{F929CCDC-129E-4C20-946E-56608AF81860}">
      <dgm:prSet/>
      <dgm:spPr/>
      <dgm:t>
        <a:bodyPr/>
        <a:lstStyle/>
        <a:p>
          <a:endParaRPr lang="tr-TR"/>
        </a:p>
      </dgm:t>
    </dgm:pt>
    <dgm:pt modelId="{DB2F2AA9-8024-4DAA-8E55-184F4E21C8B6}">
      <dgm:prSet phldrT="[Metin]"/>
      <dgm:spPr/>
      <dgm:t>
        <a:bodyPr/>
        <a:lstStyle/>
        <a:p>
          <a:r>
            <a:rPr lang="tr-TR" b="1" dirty="0" smtClean="0">
              <a:solidFill>
                <a:srgbClr val="0070C0"/>
              </a:solidFill>
            </a:rPr>
            <a:t>Faydaları</a:t>
          </a:r>
          <a:endParaRPr lang="tr-TR" b="1" dirty="0">
            <a:solidFill>
              <a:srgbClr val="0070C0"/>
            </a:solidFill>
          </a:endParaRPr>
        </a:p>
      </dgm:t>
    </dgm:pt>
    <dgm:pt modelId="{761D8475-0D06-4883-BDF9-4895BC2F0C0F}" type="sibTrans" cxnId="{DA1FCC8D-E073-4899-8C0D-EE6E01FB71A9}">
      <dgm:prSet/>
      <dgm:spPr/>
      <dgm:t>
        <a:bodyPr/>
        <a:lstStyle/>
        <a:p>
          <a:endParaRPr lang="tr-TR"/>
        </a:p>
      </dgm:t>
    </dgm:pt>
    <dgm:pt modelId="{2BC91AE8-C7B0-4EDC-A94D-7AF0CAEB89EB}" type="parTrans" cxnId="{DA1FCC8D-E073-4899-8C0D-EE6E01FB71A9}">
      <dgm:prSet/>
      <dgm:spPr/>
      <dgm:t>
        <a:bodyPr/>
        <a:lstStyle/>
        <a:p>
          <a:endParaRPr lang="tr-TR"/>
        </a:p>
      </dgm:t>
    </dgm:pt>
    <dgm:pt modelId="{E8BD1B84-5BA3-4A00-92FC-48001E75E665}">
      <dgm:prSet phldrT="[Metin]"/>
      <dgm:spPr/>
      <dgm:t>
        <a:bodyPr/>
        <a:lstStyle/>
        <a:p>
          <a:r>
            <a:rPr lang="tr-TR" dirty="0" smtClean="0"/>
            <a:t>Kalıcı bilgi</a:t>
          </a:r>
          <a:endParaRPr lang="tr-TR" dirty="0"/>
        </a:p>
      </dgm:t>
    </dgm:pt>
    <dgm:pt modelId="{B1501401-5A78-44A6-A58A-B0FB7E740F63}" type="parTrans" cxnId="{3508B51E-96C9-4AB1-A882-DD0818D9441C}">
      <dgm:prSet/>
      <dgm:spPr/>
      <dgm:t>
        <a:bodyPr/>
        <a:lstStyle/>
        <a:p>
          <a:endParaRPr lang="tr-TR"/>
        </a:p>
      </dgm:t>
    </dgm:pt>
    <dgm:pt modelId="{5480BC2C-0000-4213-87F9-75EEBE62D206}" type="sibTrans" cxnId="{3508B51E-96C9-4AB1-A882-DD0818D9441C}">
      <dgm:prSet/>
      <dgm:spPr/>
      <dgm:t>
        <a:bodyPr/>
        <a:lstStyle/>
        <a:p>
          <a:endParaRPr lang="tr-TR"/>
        </a:p>
      </dgm:t>
    </dgm:pt>
    <dgm:pt modelId="{E3207C27-E945-40E2-BD1C-126844EFAD17}">
      <dgm:prSet phldrT="[Metin]"/>
      <dgm:spPr/>
      <dgm:t>
        <a:bodyPr/>
        <a:lstStyle/>
        <a:p>
          <a:r>
            <a:rPr lang="tr-TR" dirty="0" smtClean="0"/>
            <a:t>Okul-Çevre iletişimi</a:t>
          </a:r>
          <a:endParaRPr lang="tr-TR" dirty="0"/>
        </a:p>
      </dgm:t>
    </dgm:pt>
    <dgm:pt modelId="{5C53616A-A771-48C4-9A4F-C75AAB3FBE0E}" type="parTrans" cxnId="{65DFA06E-8502-48D1-AFB6-90F611B9BF8E}">
      <dgm:prSet/>
      <dgm:spPr/>
      <dgm:t>
        <a:bodyPr/>
        <a:lstStyle/>
        <a:p>
          <a:endParaRPr lang="tr-TR"/>
        </a:p>
      </dgm:t>
    </dgm:pt>
    <dgm:pt modelId="{08270CCD-3615-4644-AD42-BA52D68C09FC}" type="sibTrans" cxnId="{65DFA06E-8502-48D1-AFB6-90F611B9BF8E}">
      <dgm:prSet/>
      <dgm:spPr/>
      <dgm:t>
        <a:bodyPr/>
        <a:lstStyle/>
        <a:p>
          <a:endParaRPr lang="tr-TR"/>
        </a:p>
      </dgm:t>
    </dgm:pt>
    <dgm:pt modelId="{BC84FC63-0EC5-4469-8FCA-359525BB1E50}">
      <dgm:prSet phldrT="[Metin]"/>
      <dgm:spPr/>
      <dgm:t>
        <a:bodyPr/>
        <a:lstStyle/>
        <a:p>
          <a:r>
            <a:rPr lang="tr-TR" dirty="0" smtClean="0"/>
            <a:t>Eleştirel düşünme</a:t>
          </a:r>
          <a:endParaRPr lang="tr-TR" dirty="0"/>
        </a:p>
      </dgm:t>
    </dgm:pt>
    <dgm:pt modelId="{61AD47D1-FF85-4DBF-92FE-23F29C402F56}" type="parTrans" cxnId="{4EB81FE8-5234-4735-9C70-034A37043E3A}">
      <dgm:prSet/>
      <dgm:spPr/>
      <dgm:t>
        <a:bodyPr/>
        <a:lstStyle/>
        <a:p>
          <a:endParaRPr lang="tr-TR"/>
        </a:p>
      </dgm:t>
    </dgm:pt>
    <dgm:pt modelId="{E204F59A-0DBD-4FDD-868A-5A2F043863C4}" type="sibTrans" cxnId="{4EB81FE8-5234-4735-9C70-034A37043E3A}">
      <dgm:prSet/>
      <dgm:spPr/>
      <dgm:t>
        <a:bodyPr/>
        <a:lstStyle/>
        <a:p>
          <a:endParaRPr lang="tr-TR"/>
        </a:p>
      </dgm:t>
    </dgm:pt>
    <dgm:pt modelId="{914116D9-9083-4A94-A3DE-94005214D984}">
      <dgm:prSet phldrT="[Metin]"/>
      <dgm:spPr/>
      <dgm:t>
        <a:bodyPr/>
        <a:lstStyle/>
        <a:p>
          <a:r>
            <a:rPr lang="tr-TR" dirty="0" smtClean="0"/>
            <a:t>Sorumluluk bilinci</a:t>
          </a:r>
          <a:endParaRPr lang="tr-TR" dirty="0"/>
        </a:p>
      </dgm:t>
    </dgm:pt>
    <dgm:pt modelId="{B3BCE2D3-1EA7-45C9-A195-01E47B132B73}" type="parTrans" cxnId="{69D6AD60-0CA1-4E28-ABAA-D2D25E178B77}">
      <dgm:prSet/>
      <dgm:spPr/>
      <dgm:t>
        <a:bodyPr/>
        <a:lstStyle/>
        <a:p>
          <a:endParaRPr lang="tr-TR"/>
        </a:p>
      </dgm:t>
    </dgm:pt>
    <dgm:pt modelId="{AF59B544-EF9F-4CAA-BAB0-D9484622B43E}" type="sibTrans" cxnId="{69D6AD60-0CA1-4E28-ABAA-D2D25E178B77}">
      <dgm:prSet/>
      <dgm:spPr/>
      <dgm:t>
        <a:bodyPr/>
        <a:lstStyle/>
        <a:p>
          <a:endParaRPr lang="tr-TR"/>
        </a:p>
      </dgm:t>
    </dgm:pt>
    <dgm:pt modelId="{0F489032-3EE0-4ACA-A8BB-0833DFFBE50C}">
      <dgm:prSet phldrT="[Metin]"/>
      <dgm:spPr/>
      <dgm:t>
        <a:bodyPr/>
        <a:lstStyle/>
        <a:p>
          <a:r>
            <a:rPr lang="tr-TR" dirty="0" smtClean="0"/>
            <a:t>Bürokrasi</a:t>
          </a:r>
          <a:endParaRPr lang="tr-TR" dirty="0"/>
        </a:p>
      </dgm:t>
    </dgm:pt>
    <dgm:pt modelId="{FF892FD6-1A4E-4BFC-9301-4120DF7903F7}" type="parTrans" cxnId="{C966EC92-AD23-49E0-9D91-D882F7E70696}">
      <dgm:prSet/>
      <dgm:spPr/>
      <dgm:t>
        <a:bodyPr/>
        <a:lstStyle/>
        <a:p>
          <a:endParaRPr lang="tr-TR"/>
        </a:p>
      </dgm:t>
    </dgm:pt>
    <dgm:pt modelId="{3B930B39-EC81-4C3C-B455-FA077C702550}" type="sibTrans" cxnId="{C966EC92-AD23-49E0-9D91-D882F7E70696}">
      <dgm:prSet/>
      <dgm:spPr/>
      <dgm:t>
        <a:bodyPr/>
        <a:lstStyle/>
        <a:p>
          <a:endParaRPr lang="tr-TR"/>
        </a:p>
      </dgm:t>
    </dgm:pt>
    <dgm:pt modelId="{F10C51A5-2FBA-4632-8422-9DD5959542BE}">
      <dgm:prSet phldrT="[Metin]"/>
      <dgm:spPr/>
      <dgm:t>
        <a:bodyPr/>
        <a:lstStyle/>
        <a:p>
          <a:r>
            <a:rPr lang="tr-TR" dirty="0" smtClean="0"/>
            <a:t>Organizasyon planlama</a:t>
          </a:r>
          <a:endParaRPr lang="tr-TR" dirty="0"/>
        </a:p>
      </dgm:t>
    </dgm:pt>
    <dgm:pt modelId="{6F9D0BCA-C864-44EA-9E19-0DF3D3335178}" type="parTrans" cxnId="{01AE667A-7AE1-4D1D-80E4-05C48F2F33B1}">
      <dgm:prSet/>
      <dgm:spPr/>
      <dgm:t>
        <a:bodyPr/>
        <a:lstStyle/>
        <a:p>
          <a:endParaRPr lang="tr-TR"/>
        </a:p>
      </dgm:t>
    </dgm:pt>
    <dgm:pt modelId="{6E24FA20-9A67-4884-8914-67F774E5A488}" type="sibTrans" cxnId="{01AE667A-7AE1-4D1D-80E4-05C48F2F33B1}">
      <dgm:prSet/>
      <dgm:spPr/>
      <dgm:t>
        <a:bodyPr/>
        <a:lstStyle/>
        <a:p>
          <a:endParaRPr lang="tr-TR"/>
        </a:p>
      </dgm:t>
    </dgm:pt>
    <dgm:pt modelId="{4E0AE567-573E-4751-AA79-F0518778E7D5}">
      <dgm:prSet phldrT="[Metin]"/>
      <dgm:spPr/>
      <dgm:t>
        <a:bodyPr/>
        <a:lstStyle/>
        <a:p>
          <a:r>
            <a:rPr lang="tr-TR" dirty="0" smtClean="0"/>
            <a:t>Güvenlik önlemleri</a:t>
          </a:r>
          <a:endParaRPr lang="tr-TR" dirty="0"/>
        </a:p>
      </dgm:t>
    </dgm:pt>
    <dgm:pt modelId="{C54B46C3-E834-447E-82A5-A532D3192FA4}" type="parTrans" cxnId="{E19C5DF4-3C0B-47AB-B002-19BD6EDE3E2E}">
      <dgm:prSet/>
      <dgm:spPr/>
      <dgm:t>
        <a:bodyPr/>
        <a:lstStyle/>
        <a:p>
          <a:endParaRPr lang="tr-TR"/>
        </a:p>
      </dgm:t>
    </dgm:pt>
    <dgm:pt modelId="{7B9528B5-3FD0-42EA-A8B9-EB9EDFD44B67}" type="sibTrans" cxnId="{E19C5DF4-3C0B-47AB-B002-19BD6EDE3E2E}">
      <dgm:prSet/>
      <dgm:spPr/>
      <dgm:t>
        <a:bodyPr/>
        <a:lstStyle/>
        <a:p>
          <a:endParaRPr lang="tr-TR"/>
        </a:p>
      </dgm:t>
    </dgm:pt>
    <dgm:pt modelId="{AA9FD860-E746-430B-A2C8-9C9F14FDA93A}" type="pres">
      <dgm:prSet presAssocID="{2E7AC693-1BCF-43BA-AD2E-E18A75C0C322}" presName="compositeShape" presStyleCnt="0">
        <dgm:presLayoutVars>
          <dgm:chMax val="2"/>
          <dgm:dir/>
          <dgm:resizeHandles val="exact"/>
        </dgm:presLayoutVars>
      </dgm:prSet>
      <dgm:spPr/>
    </dgm:pt>
    <dgm:pt modelId="{01DCCEBA-55AC-49D9-BE43-9C12417A0AFB}" type="pres">
      <dgm:prSet presAssocID="{DB2F2AA9-8024-4DAA-8E55-184F4E21C8B6}" presName="upArrow" presStyleLbl="node1" presStyleIdx="0" presStyleCnt="2"/>
      <dgm:spPr/>
    </dgm:pt>
    <dgm:pt modelId="{43B98567-14CE-4B42-86CB-6D8DA81154FF}" type="pres">
      <dgm:prSet presAssocID="{DB2F2AA9-8024-4DAA-8E55-184F4E21C8B6}" presName="upArrowText" presStyleLbl="revTx" presStyleIdx="0" presStyleCnt="2" custScaleX="125730" custLinFactNeighborX="5497" custLinFactNeighborY="80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4B4AFE-41D8-4A62-9F30-7F212CE855D9}" type="pres">
      <dgm:prSet presAssocID="{E78DBE24-B1FE-43D7-BD69-C0D08F32E0EF}" presName="downArrow" presStyleLbl="node1" presStyleIdx="1" presStyleCnt="2"/>
      <dgm:spPr/>
    </dgm:pt>
    <dgm:pt modelId="{FCFF987F-4AD3-4A32-986C-0795E4C89D68}" type="pres">
      <dgm:prSet presAssocID="{E78DBE24-B1FE-43D7-BD69-C0D08F32E0EF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508B51E-96C9-4AB1-A882-DD0818D9441C}" srcId="{DB2F2AA9-8024-4DAA-8E55-184F4E21C8B6}" destId="{E8BD1B84-5BA3-4A00-92FC-48001E75E665}" srcOrd="1" destOrd="0" parTransId="{B1501401-5A78-44A6-A58A-B0FB7E740F63}" sibTransId="{5480BC2C-0000-4213-87F9-75EEBE62D206}"/>
    <dgm:cxn modelId="{2A7B2D17-EDE1-4A54-B685-90E577D5B5CB}" type="presOf" srcId="{2E7AC693-1BCF-43BA-AD2E-E18A75C0C322}" destId="{AA9FD860-E746-430B-A2C8-9C9F14FDA93A}" srcOrd="0" destOrd="0" presId="urn:microsoft.com/office/officeart/2005/8/layout/arrow4"/>
    <dgm:cxn modelId="{66D3846A-C2BB-4BFF-B753-0D574FF9E3CC}" type="presOf" srcId="{4E0AE567-573E-4751-AA79-F0518778E7D5}" destId="{FCFF987F-4AD3-4A32-986C-0795E4C89D68}" srcOrd="0" destOrd="2" presId="urn:microsoft.com/office/officeart/2005/8/layout/arrow4"/>
    <dgm:cxn modelId="{36D6C99B-BC2A-43C9-BB33-8428C9EE715B}" type="presOf" srcId="{E3207C27-E945-40E2-BD1C-126844EFAD17}" destId="{43B98567-14CE-4B42-86CB-6D8DA81154FF}" srcOrd="0" destOrd="3" presId="urn:microsoft.com/office/officeart/2005/8/layout/arrow4"/>
    <dgm:cxn modelId="{658B9C80-3F1E-41D7-91C3-F4E2EEBA45EC}" type="presOf" srcId="{2622D638-EF21-4BEF-B1B4-6B7CE6894540}" destId="{43B98567-14CE-4B42-86CB-6D8DA81154FF}" srcOrd="0" destOrd="1" presId="urn:microsoft.com/office/officeart/2005/8/layout/arrow4"/>
    <dgm:cxn modelId="{01AE667A-7AE1-4D1D-80E4-05C48F2F33B1}" srcId="{E78DBE24-B1FE-43D7-BD69-C0D08F32E0EF}" destId="{F10C51A5-2FBA-4632-8422-9DD5959542BE}" srcOrd="2" destOrd="0" parTransId="{6F9D0BCA-C864-44EA-9E19-0DF3D3335178}" sibTransId="{6E24FA20-9A67-4884-8914-67F774E5A488}"/>
    <dgm:cxn modelId="{EE72319D-649E-4A5C-AFB0-242AC8C39B87}" type="presOf" srcId="{E78DBE24-B1FE-43D7-BD69-C0D08F32E0EF}" destId="{FCFF987F-4AD3-4A32-986C-0795E4C89D68}" srcOrd="0" destOrd="0" presId="urn:microsoft.com/office/officeart/2005/8/layout/arrow4"/>
    <dgm:cxn modelId="{557F54F2-2F0D-4C67-BAAA-1F978B978C0E}" type="presOf" srcId="{914116D9-9083-4A94-A3DE-94005214D984}" destId="{43B98567-14CE-4B42-86CB-6D8DA81154FF}" srcOrd="0" destOrd="5" presId="urn:microsoft.com/office/officeart/2005/8/layout/arrow4"/>
    <dgm:cxn modelId="{F929CCDC-129E-4C20-946E-56608AF81860}" srcId="{DB2F2AA9-8024-4DAA-8E55-184F4E21C8B6}" destId="{2622D638-EF21-4BEF-B1B4-6B7CE6894540}" srcOrd="0" destOrd="0" parTransId="{6347CC6E-DC15-4155-BFC6-E2EDE96F2D50}" sibTransId="{5602FE52-0E7B-41DA-8839-D31574311C33}"/>
    <dgm:cxn modelId="{69D6AD60-0CA1-4E28-ABAA-D2D25E178B77}" srcId="{DB2F2AA9-8024-4DAA-8E55-184F4E21C8B6}" destId="{914116D9-9083-4A94-A3DE-94005214D984}" srcOrd="4" destOrd="0" parTransId="{B3BCE2D3-1EA7-45C9-A195-01E47B132B73}" sibTransId="{AF59B544-EF9F-4CAA-BAB0-D9484622B43E}"/>
    <dgm:cxn modelId="{B76F42D3-CDAC-441C-98C7-0D3A8B96AB66}" type="presOf" srcId="{F10C51A5-2FBA-4632-8422-9DD5959542BE}" destId="{FCFF987F-4AD3-4A32-986C-0795E4C89D68}" srcOrd="0" destOrd="3" presId="urn:microsoft.com/office/officeart/2005/8/layout/arrow4"/>
    <dgm:cxn modelId="{E19C5DF4-3C0B-47AB-B002-19BD6EDE3E2E}" srcId="{E78DBE24-B1FE-43D7-BD69-C0D08F32E0EF}" destId="{4E0AE567-573E-4751-AA79-F0518778E7D5}" srcOrd="1" destOrd="0" parTransId="{C54B46C3-E834-447E-82A5-A532D3192FA4}" sibTransId="{7B9528B5-3FD0-42EA-A8B9-EB9EDFD44B67}"/>
    <dgm:cxn modelId="{4EB81FE8-5234-4735-9C70-034A37043E3A}" srcId="{DB2F2AA9-8024-4DAA-8E55-184F4E21C8B6}" destId="{BC84FC63-0EC5-4469-8FCA-359525BB1E50}" srcOrd="3" destOrd="0" parTransId="{61AD47D1-FF85-4DBF-92FE-23F29C402F56}" sibTransId="{E204F59A-0DBD-4FDD-868A-5A2F043863C4}"/>
    <dgm:cxn modelId="{65DFA06E-8502-48D1-AFB6-90F611B9BF8E}" srcId="{DB2F2AA9-8024-4DAA-8E55-184F4E21C8B6}" destId="{E3207C27-E945-40E2-BD1C-126844EFAD17}" srcOrd="2" destOrd="0" parTransId="{5C53616A-A771-48C4-9A4F-C75AAB3FBE0E}" sibTransId="{08270CCD-3615-4644-AD42-BA52D68C09FC}"/>
    <dgm:cxn modelId="{2CFCCCAC-9462-4C2E-A751-63687AEB3EF0}" srcId="{2E7AC693-1BCF-43BA-AD2E-E18A75C0C322}" destId="{E78DBE24-B1FE-43D7-BD69-C0D08F32E0EF}" srcOrd="1" destOrd="0" parTransId="{D6612F06-E3AF-421E-8933-AF67F3B859B1}" sibTransId="{75B8B818-A55C-4391-90D1-BCFB50BF5FB4}"/>
    <dgm:cxn modelId="{EC525E79-C0A4-49B3-AEB3-A539926723C4}" type="presOf" srcId="{E8BD1B84-5BA3-4A00-92FC-48001E75E665}" destId="{43B98567-14CE-4B42-86CB-6D8DA81154FF}" srcOrd="0" destOrd="2" presId="urn:microsoft.com/office/officeart/2005/8/layout/arrow4"/>
    <dgm:cxn modelId="{8AECE111-0950-4D2A-8453-3055811BC9CA}" type="presOf" srcId="{DB2F2AA9-8024-4DAA-8E55-184F4E21C8B6}" destId="{43B98567-14CE-4B42-86CB-6D8DA81154FF}" srcOrd="0" destOrd="0" presId="urn:microsoft.com/office/officeart/2005/8/layout/arrow4"/>
    <dgm:cxn modelId="{91B4F8DE-EA5F-4913-91D7-9E43CF3355EF}" type="presOf" srcId="{BC84FC63-0EC5-4469-8FCA-359525BB1E50}" destId="{43B98567-14CE-4B42-86CB-6D8DA81154FF}" srcOrd="0" destOrd="4" presId="urn:microsoft.com/office/officeart/2005/8/layout/arrow4"/>
    <dgm:cxn modelId="{B6F32642-191C-45BF-8171-FA5D0D5A7DBA}" type="presOf" srcId="{0F489032-3EE0-4ACA-A8BB-0833DFFBE50C}" destId="{FCFF987F-4AD3-4A32-986C-0795E4C89D68}" srcOrd="0" destOrd="1" presId="urn:microsoft.com/office/officeart/2005/8/layout/arrow4"/>
    <dgm:cxn modelId="{DA1FCC8D-E073-4899-8C0D-EE6E01FB71A9}" srcId="{2E7AC693-1BCF-43BA-AD2E-E18A75C0C322}" destId="{DB2F2AA9-8024-4DAA-8E55-184F4E21C8B6}" srcOrd="0" destOrd="0" parTransId="{2BC91AE8-C7B0-4EDC-A94D-7AF0CAEB89EB}" sibTransId="{761D8475-0D06-4883-BDF9-4895BC2F0C0F}"/>
    <dgm:cxn modelId="{C966EC92-AD23-49E0-9D91-D882F7E70696}" srcId="{E78DBE24-B1FE-43D7-BD69-C0D08F32E0EF}" destId="{0F489032-3EE0-4ACA-A8BB-0833DFFBE50C}" srcOrd="0" destOrd="0" parTransId="{FF892FD6-1A4E-4BFC-9301-4120DF7903F7}" sibTransId="{3B930B39-EC81-4C3C-B455-FA077C702550}"/>
    <dgm:cxn modelId="{E65A4F18-4CE1-4451-B33D-2EAB1D2590D0}" type="presParOf" srcId="{AA9FD860-E746-430B-A2C8-9C9F14FDA93A}" destId="{01DCCEBA-55AC-49D9-BE43-9C12417A0AFB}" srcOrd="0" destOrd="0" presId="urn:microsoft.com/office/officeart/2005/8/layout/arrow4"/>
    <dgm:cxn modelId="{C78E851D-8BCA-407D-A151-ED620B63EE3B}" type="presParOf" srcId="{AA9FD860-E746-430B-A2C8-9C9F14FDA93A}" destId="{43B98567-14CE-4B42-86CB-6D8DA81154FF}" srcOrd="1" destOrd="0" presId="urn:microsoft.com/office/officeart/2005/8/layout/arrow4"/>
    <dgm:cxn modelId="{5F0ACBE1-415F-42AC-9819-A62B1024AE2A}" type="presParOf" srcId="{AA9FD860-E746-430B-A2C8-9C9F14FDA93A}" destId="{4C4B4AFE-41D8-4A62-9F30-7F212CE855D9}" srcOrd="2" destOrd="0" presId="urn:microsoft.com/office/officeart/2005/8/layout/arrow4"/>
    <dgm:cxn modelId="{3ED8593B-E2C8-492C-ADBF-B9A633BBF9A6}" type="presParOf" srcId="{AA9FD860-E746-430B-A2C8-9C9F14FDA93A}" destId="{FCFF987F-4AD3-4A32-986C-0795E4C89D68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D2F451-7514-4B60-9B8D-BC9DCBDA9DF8}" type="doc">
      <dgm:prSet loTypeId="urn:microsoft.com/office/officeart/2005/8/layout/b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CE2EEA8B-68A1-4AB0-B97A-BA5A8A45F0E9}">
      <dgm:prSet phldrT="[Metin]"/>
      <dgm:spPr/>
      <dgm:t>
        <a:bodyPr/>
        <a:lstStyle/>
        <a:p>
          <a:r>
            <a:rPr lang="tr-TR" dirty="0" smtClean="0"/>
            <a:t>Amaçları planlama</a:t>
          </a:r>
          <a:endParaRPr lang="tr-TR" dirty="0"/>
        </a:p>
      </dgm:t>
    </dgm:pt>
    <dgm:pt modelId="{A8F06156-F546-4EF3-8A4B-58D3C5BEA42B}" type="parTrans" cxnId="{C9C9DF0D-6D4A-4857-B0BE-6DEAB14F1E3D}">
      <dgm:prSet/>
      <dgm:spPr/>
      <dgm:t>
        <a:bodyPr/>
        <a:lstStyle/>
        <a:p>
          <a:endParaRPr lang="tr-TR"/>
        </a:p>
      </dgm:t>
    </dgm:pt>
    <dgm:pt modelId="{85126672-A725-4F6D-AA02-E10C17C1D86A}" type="sibTrans" cxnId="{C9C9DF0D-6D4A-4857-B0BE-6DEAB14F1E3D}">
      <dgm:prSet/>
      <dgm:spPr/>
      <dgm:t>
        <a:bodyPr/>
        <a:lstStyle/>
        <a:p>
          <a:endParaRPr lang="tr-TR"/>
        </a:p>
      </dgm:t>
    </dgm:pt>
    <dgm:pt modelId="{4D7E95B3-A1BA-4646-B714-93DAC7071505}">
      <dgm:prSet phldrT="[Metin]"/>
      <dgm:spPr/>
      <dgm:t>
        <a:bodyPr/>
        <a:lstStyle/>
        <a:p>
          <a:r>
            <a:rPr lang="tr-TR" dirty="0" smtClean="0"/>
            <a:t>Öğrenci ilgisini çekme</a:t>
          </a:r>
          <a:endParaRPr lang="tr-TR" dirty="0"/>
        </a:p>
      </dgm:t>
    </dgm:pt>
    <dgm:pt modelId="{40ED2A2E-4038-4A99-84CB-85EF4BC2B1A3}" type="parTrans" cxnId="{3966352B-5A4C-4086-ADF1-6CB1C038890C}">
      <dgm:prSet/>
      <dgm:spPr/>
      <dgm:t>
        <a:bodyPr/>
        <a:lstStyle/>
        <a:p>
          <a:endParaRPr lang="tr-TR"/>
        </a:p>
      </dgm:t>
    </dgm:pt>
    <dgm:pt modelId="{2C8CE6AB-B5EC-489F-B39D-1104B728BB77}" type="sibTrans" cxnId="{3966352B-5A4C-4086-ADF1-6CB1C038890C}">
      <dgm:prSet/>
      <dgm:spPr/>
      <dgm:t>
        <a:bodyPr/>
        <a:lstStyle/>
        <a:p>
          <a:endParaRPr lang="tr-TR"/>
        </a:p>
      </dgm:t>
    </dgm:pt>
    <dgm:pt modelId="{3F6EA4F0-C03C-471C-855F-0E394F9350A8}">
      <dgm:prSet phldrT="[Metin]"/>
      <dgm:spPr/>
      <dgm:t>
        <a:bodyPr/>
        <a:lstStyle/>
        <a:p>
          <a:r>
            <a:rPr lang="tr-TR" dirty="0" smtClean="0"/>
            <a:t>Gözlem planını oluşturma</a:t>
          </a:r>
          <a:endParaRPr lang="tr-TR" dirty="0"/>
        </a:p>
      </dgm:t>
    </dgm:pt>
    <dgm:pt modelId="{37A11899-F645-43EC-AC22-A2FB6AD85691}" type="parTrans" cxnId="{31489D75-C99A-4A50-9971-749DCD6D6E87}">
      <dgm:prSet/>
      <dgm:spPr/>
      <dgm:t>
        <a:bodyPr/>
        <a:lstStyle/>
        <a:p>
          <a:endParaRPr lang="tr-TR"/>
        </a:p>
      </dgm:t>
    </dgm:pt>
    <dgm:pt modelId="{FA370B32-0FC9-4841-BA11-0F9836AB0D83}" type="sibTrans" cxnId="{31489D75-C99A-4A50-9971-749DCD6D6E87}">
      <dgm:prSet/>
      <dgm:spPr/>
      <dgm:t>
        <a:bodyPr/>
        <a:lstStyle/>
        <a:p>
          <a:endParaRPr lang="tr-TR"/>
        </a:p>
      </dgm:t>
    </dgm:pt>
    <dgm:pt modelId="{3497D546-7CAF-4B6A-AEC2-C178391417AE}">
      <dgm:prSet phldrT="[Metin]"/>
      <dgm:spPr/>
      <dgm:t>
        <a:bodyPr/>
        <a:lstStyle/>
        <a:p>
          <a:r>
            <a:rPr lang="tr-TR" dirty="0" smtClean="0"/>
            <a:t>Gerekli izinler</a:t>
          </a:r>
          <a:endParaRPr lang="tr-TR" dirty="0"/>
        </a:p>
      </dgm:t>
    </dgm:pt>
    <dgm:pt modelId="{ECF48EA2-C247-4EC6-A242-4CB0872E20EA}" type="parTrans" cxnId="{9293E747-0539-4C0A-B807-5BCA5DD4CA6F}">
      <dgm:prSet/>
      <dgm:spPr/>
      <dgm:t>
        <a:bodyPr/>
        <a:lstStyle/>
        <a:p>
          <a:endParaRPr lang="tr-TR"/>
        </a:p>
      </dgm:t>
    </dgm:pt>
    <dgm:pt modelId="{B22FE868-370A-492E-9A06-845833061DA8}" type="sibTrans" cxnId="{9293E747-0539-4C0A-B807-5BCA5DD4CA6F}">
      <dgm:prSet/>
      <dgm:spPr/>
      <dgm:t>
        <a:bodyPr/>
        <a:lstStyle/>
        <a:p>
          <a:endParaRPr lang="tr-TR"/>
        </a:p>
      </dgm:t>
    </dgm:pt>
    <dgm:pt modelId="{5FD68F08-650D-43AD-A13C-30BCE6E1F1D9}">
      <dgm:prSet phldrT="[Metin]"/>
      <dgm:spPr/>
      <dgm:t>
        <a:bodyPr/>
        <a:lstStyle/>
        <a:p>
          <a:r>
            <a:rPr lang="tr-TR" dirty="0" smtClean="0"/>
            <a:t>Öğrenci hazır </a:t>
          </a:r>
          <a:r>
            <a:rPr lang="tr-TR" dirty="0" err="1" smtClean="0"/>
            <a:t>buluunuşluğu</a:t>
          </a:r>
          <a:endParaRPr lang="tr-TR" dirty="0"/>
        </a:p>
      </dgm:t>
    </dgm:pt>
    <dgm:pt modelId="{D4B61ECA-AD28-49AA-9F2F-4AF8269CB578}" type="parTrans" cxnId="{F439050A-0727-42BE-9945-ED510CC60910}">
      <dgm:prSet/>
      <dgm:spPr/>
      <dgm:t>
        <a:bodyPr/>
        <a:lstStyle/>
        <a:p>
          <a:endParaRPr lang="tr-TR"/>
        </a:p>
      </dgm:t>
    </dgm:pt>
    <dgm:pt modelId="{8DB05AF7-5FA7-4CE4-A6D5-744A2D022BF5}" type="sibTrans" cxnId="{F439050A-0727-42BE-9945-ED510CC60910}">
      <dgm:prSet/>
      <dgm:spPr/>
      <dgm:t>
        <a:bodyPr/>
        <a:lstStyle/>
        <a:p>
          <a:endParaRPr lang="tr-TR"/>
        </a:p>
      </dgm:t>
    </dgm:pt>
    <dgm:pt modelId="{17ED02AC-D6FD-4C66-A56C-E93D75211F7D}">
      <dgm:prSet phldrT="[Metin]"/>
      <dgm:spPr/>
      <dgm:t>
        <a:bodyPr/>
        <a:lstStyle/>
        <a:p>
          <a:r>
            <a:rPr lang="tr-TR" dirty="0" smtClean="0"/>
            <a:t>Ulaşımın sağlanması</a:t>
          </a:r>
          <a:endParaRPr lang="tr-TR" dirty="0"/>
        </a:p>
      </dgm:t>
    </dgm:pt>
    <dgm:pt modelId="{15E4C81E-F415-491E-83B5-C4FBF6459A00}" type="parTrans" cxnId="{1F43DC40-FD65-4E61-946B-6C040D2198B9}">
      <dgm:prSet/>
      <dgm:spPr/>
      <dgm:t>
        <a:bodyPr/>
        <a:lstStyle/>
        <a:p>
          <a:endParaRPr lang="tr-TR"/>
        </a:p>
      </dgm:t>
    </dgm:pt>
    <dgm:pt modelId="{758066B9-7B84-4BDB-A420-356713B4D3B6}" type="sibTrans" cxnId="{1F43DC40-FD65-4E61-946B-6C040D2198B9}">
      <dgm:prSet/>
      <dgm:spPr/>
      <dgm:t>
        <a:bodyPr/>
        <a:lstStyle/>
        <a:p>
          <a:endParaRPr lang="tr-TR"/>
        </a:p>
      </dgm:t>
    </dgm:pt>
    <dgm:pt modelId="{12C99E19-3464-48F5-B43B-8C9EE4CADF2C}">
      <dgm:prSet phldrT="[Metin]"/>
      <dgm:spPr/>
      <dgm:t>
        <a:bodyPr/>
        <a:lstStyle/>
        <a:p>
          <a:r>
            <a:rPr lang="tr-TR" dirty="0" smtClean="0"/>
            <a:t>Değerlendirme</a:t>
          </a:r>
          <a:endParaRPr lang="tr-TR" dirty="0"/>
        </a:p>
      </dgm:t>
    </dgm:pt>
    <dgm:pt modelId="{68FFD5BD-0798-47F1-A3C3-3AC0DA736CA4}" type="parTrans" cxnId="{8817B60C-16F7-49D4-BF78-2AB80F6BF873}">
      <dgm:prSet/>
      <dgm:spPr/>
      <dgm:t>
        <a:bodyPr/>
        <a:lstStyle/>
        <a:p>
          <a:endParaRPr lang="tr-TR"/>
        </a:p>
      </dgm:t>
    </dgm:pt>
    <dgm:pt modelId="{6BBB25A9-DF14-4072-BCCE-8E99D844225E}" type="sibTrans" cxnId="{8817B60C-16F7-49D4-BF78-2AB80F6BF873}">
      <dgm:prSet/>
      <dgm:spPr/>
      <dgm:t>
        <a:bodyPr/>
        <a:lstStyle/>
        <a:p>
          <a:endParaRPr lang="tr-TR"/>
        </a:p>
      </dgm:t>
    </dgm:pt>
    <dgm:pt modelId="{2AE5B0CF-7530-4E8A-921E-0373C363BF46}" type="pres">
      <dgm:prSet presAssocID="{06D2F451-7514-4B60-9B8D-BC9DCBDA9DF8}" presName="Name0" presStyleCnt="0">
        <dgm:presLayoutVars>
          <dgm:dir/>
          <dgm:resizeHandles/>
        </dgm:presLayoutVars>
      </dgm:prSet>
      <dgm:spPr/>
    </dgm:pt>
    <dgm:pt modelId="{60C0C66C-A77A-4412-ABDD-BDFF25AA781D}" type="pres">
      <dgm:prSet presAssocID="{CE2EEA8B-68A1-4AB0-B97A-BA5A8A45F0E9}" presName="compNode" presStyleCnt="0"/>
      <dgm:spPr/>
    </dgm:pt>
    <dgm:pt modelId="{645D50EB-B19E-4C5C-A847-1D1261CC3BCD}" type="pres">
      <dgm:prSet presAssocID="{CE2EEA8B-68A1-4AB0-B97A-BA5A8A45F0E9}" presName="dummyConnPt" presStyleCnt="0"/>
      <dgm:spPr/>
    </dgm:pt>
    <dgm:pt modelId="{2483262B-756A-453A-8679-235F4D51F78B}" type="pres">
      <dgm:prSet presAssocID="{CE2EEA8B-68A1-4AB0-B97A-BA5A8A45F0E9}" presName="node" presStyleLbl="node1" presStyleIdx="0" presStyleCnt="7">
        <dgm:presLayoutVars>
          <dgm:bulletEnabled val="1"/>
        </dgm:presLayoutVars>
      </dgm:prSet>
      <dgm:spPr/>
    </dgm:pt>
    <dgm:pt modelId="{F6B697C3-F545-43C0-A9E4-059591EFBB4B}" type="pres">
      <dgm:prSet presAssocID="{85126672-A725-4F6D-AA02-E10C17C1D86A}" presName="sibTrans" presStyleLbl="bgSibTrans2D1" presStyleIdx="0" presStyleCnt="6"/>
      <dgm:spPr/>
    </dgm:pt>
    <dgm:pt modelId="{0A175805-219E-4195-9CB2-BB2B7052914D}" type="pres">
      <dgm:prSet presAssocID="{4D7E95B3-A1BA-4646-B714-93DAC7071505}" presName="compNode" presStyleCnt="0"/>
      <dgm:spPr/>
    </dgm:pt>
    <dgm:pt modelId="{7766657C-C358-449E-A278-F1BE7566A1BF}" type="pres">
      <dgm:prSet presAssocID="{4D7E95B3-A1BA-4646-B714-93DAC7071505}" presName="dummyConnPt" presStyleCnt="0"/>
      <dgm:spPr/>
    </dgm:pt>
    <dgm:pt modelId="{33CF9ADC-0C10-439E-95B1-090C0A390253}" type="pres">
      <dgm:prSet presAssocID="{4D7E95B3-A1BA-4646-B714-93DAC7071505}" presName="node" presStyleLbl="node1" presStyleIdx="1" presStyleCnt="7">
        <dgm:presLayoutVars>
          <dgm:bulletEnabled val="1"/>
        </dgm:presLayoutVars>
      </dgm:prSet>
      <dgm:spPr/>
    </dgm:pt>
    <dgm:pt modelId="{BA9E47FE-565F-4F71-8F8A-7DEF8BFBA805}" type="pres">
      <dgm:prSet presAssocID="{2C8CE6AB-B5EC-489F-B39D-1104B728BB77}" presName="sibTrans" presStyleLbl="bgSibTrans2D1" presStyleIdx="1" presStyleCnt="6"/>
      <dgm:spPr/>
    </dgm:pt>
    <dgm:pt modelId="{079F81C2-6C5B-4337-864A-2D6DAFADC0F9}" type="pres">
      <dgm:prSet presAssocID="{3F6EA4F0-C03C-471C-855F-0E394F9350A8}" presName="compNode" presStyleCnt="0"/>
      <dgm:spPr/>
    </dgm:pt>
    <dgm:pt modelId="{4CF686FB-FF2B-43E7-9794-70F9E36D6C6C}" type="pres">
      <dgm:prSet presAssocID="{3F6EA4F0-C03C-471C-855F-0E394F9350A8}" presName="dummyConnPt" presStyleCnt="0"/>
      <dgm:spPr/>
    </dgm:pt>
    <dgm:pt modelId="{346A9089-12CE-4F78-A18D-AA164450D1B9}" type="pres">
      <dgm:prSet presAssocID="{3F6EA4F0-C03C-471C-855F-0E394F9350A8}" presName="node" presStyleLbl="node1" presStyleIdx="2" presStyleCnt="7">
        <dgm:presLayoutVars>
          <dgm:bulletEnabled val="1"/>
        </dgm:presLayoutVars>
      </dgm:prSet>
      <dgm:spPr/>
    </dgm:pt>
    <dgm:pt modelId="{796F37C9-73E3-4334-BADB-12C5C8A1DB8E}" type="pres">
      <dgm:prSet presAssocID="{FA370B32-0FC9-4841-BA11-0F9836AB0D83}" presName="sibTrans" presStyleLbl="bgSibTrans2D1" presStyleIdx="2" presStyleCnt="6"/>
      <dgm:spPr/>
    </dgm:pt>
    <dgm:pt modelId="{485C05DB-B96F-4DAA-9D1E-20CC3834357E}" type="pres">
      <dgm:prSet presAssocID="{3497D546-7CAF-4B6A-AEC2-C178391417AE}" presName="compNode" presStyleCnt="0"/>
      <dgm:spPr/>
    </dgm:pt>
    <dgm:pt modelId="{33DCBB9B-5E35-4ED1-8FB1-BD4DA5B63A2D}" type="pres">
      <dgm:prSet presAssocID="{3497D546-7CAF-4B6A-AEC2-C178391417AE}" presName="dummyConnPt" presStyleCnt="0"/>
      <dgm:spPr/>
    </dgm:pt>
    <dgm:pt modelId="{43F46942-4A4C-4AA4-BC84-E40BC5D8BE9F}" type="pres">
      <dgm:prSet presAssocID="{3497D546-7CAF-4B6A-AEC2-C178391417A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BABF17-F2AC-4175-96C0-29B5CDD054C4}" type="pres">
      <dgm:prSet presAssocID="{B22FE868-370A-492E-9A06-845833061DA8}" presName="sibTrans" presStyleLbl="bgSibTrans2D1" presStyleIdx="3" presStyleCnt="6"/>
      <dgm:spPr/>
    </dgm:pt>
    <dgm:pt modelId="{87ADE7DE-5B2B-4E5F-BD62-A35098E7C45F}" type="pres">
      <dgm:prSet presAssocID="{5FD68F08-650D-43AD-A13C-30BCE6E1F1D9}" presName="compNode" presStyleCnt="0"/>
      <dgm:spPr/>
    </dgm:pt>
    <dgm:pt modelId="{91A99420-9006-4527-8C60-C716C5BB873B}" type="pres">
      <dgm:prSet presAssocID="{5FD68F08-650D-43AD-A13C-30BCE6E1F1D9}" presName="dummyConnPt" presStyleCnt="0"/>
      <dgm:spPr/>
    </dgm:pt>
    <dgm:pt modelId="{9C9A96FA-34A8-4A8E-805D-8A0A0A6E9D71}" type="pres">
      <dgm:prSet presAssocID="{5FD68F08-650D-43AD-A13C-30BCE6E1F1D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E45EDF-3857-4D4A-A7CE-5A388ACC296E}" type="pres">
      <dgm:prSet presAssocID="{8DB05AF7-5FA7-4CE4-A6D5-744A2D022BF5}" presName="sibTrans" presStyleLbl="bgSibTrans2D1" presStyleIdx="4" presStyleCnt="6"/>
      <dgm:spPr/>
    </dgm:pt>
    <dgm:pt modelId="{909FBAC6-44A7-4A08-892A-6036FFC8DF60}" type="pres">
      <dgm:prSet presAssocID="{17ED02AC-D6FD-4C66-A56C-E93D75211F7D}" presName="compNode" presStyleCnt="0"/>
      <dgm:spPr/>
    </dgm:pt>
    <dgm:pt modelId="{60E56833-4899-4D14-85B9-BD5F670DE4AE}" type="pres">
      <dgm:prSet presAssocID="{17ED02AC-D6FD-4C66-A56C-E93D75211F7D}" presName="dummyConnPt" presStyleCnt="0"/>
      <dgm:spPr/>
    </dgm:pt>
    <dgm:pt modelId="{1F9919B0-3200-401A-BA93-27D44F7C99C1}" type="pres">
      <dgm:prSet presAssocID="{17ED02AC-D6FD-4C66-A56C-E93D75211F7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636189-283C-4F36-A911-AC141D2408C8}" type="pres">
      <dgm:prSet presAssocID="{758066B9-7B84-4BDB-A420-356713B4D3B6}" presName="sibTrans" presStyleLbl="bgSibTrans2D1" presStyleIdx="5" presStyleCnt="6"/>
      <dgm:spPr/>
    </dgm:pt>
    <dgm:pt modelId="{4B3E74C1-F2DE-4AE1-8C33-AC7923D4227C}" type="pres">
      <dgm:prSet presAssocID="{12C99E19-3464-48F5-B43B-8C9EE4CADF2C}" presName="compNode" presStyleCnt="0"/>
      <dgm:spPr/>
    </dgm:pt>
    <dgm:pt modelId="{301D5483-A8D2-41EA-8CC5-5E23F1446FA1}" type="pres">
      <dgm:prSet presAssocID="{12C99E19-3464-48F5-B43B-8C9EE4CADF2C}" presName="dummyConnPt" presStyleCnt="0"/>
      <dgm:spPr/>
    </dgm:pt>
    <dgm:pt modelId="{92E958AA-6054-4EDB-90F3-CE19CE8B2CBE}" type="pres">
      <dgm:prSet presAssocID="{12C99E19-3464-48F5-B43B-8C9EE4CADF2C}" presName="node" presStyleLbl="node1" presStyleIdx="6" presStyleCnt="7">
        <dgm:presLayoutVars>
          <dgm:bulletEnabled val="1"/>
        </dgm:presLayoutVars>
      </dgm:prSet>
      <dgm:spPr/>
    </dgm:pt>
  </dgm:ptLst>
  <dgm:cxnLst>
    <dgm:cxn modelId="{D8540311-38B0-4C3B-9118-12919364E128}" type="presOf" srcId="{3497D546-7CAF-4B6A-AEC2-C178391417AE}" destId="{43F46942-4A4C-4AA4-BC84-E40BC5D8BE9F}" srcOrd="0" destOrd="0" presId="urn:microsoft.com/office/officeart/2005/8/layout/bProcess4"/>
    <dgm:cxn modelId="{68A4AC00-D980-4D64-95A6-342980B0BE0B}" type="presOf" srcId="{06D2F451-7514-4B60-9B8D-BC9DCBDA9DF8}" destId="{2AE5B0CF-7530-4E8A-921E-0373C363BF46}" srcOrd="0" destOrd="0" presId="urn:microsoft.com/office/officeart/2005/8/layout/bProcess4"/>
    <dgm:cxn modelId="{D433041A-38DA-46A1-BCB3-7B04D1193EE0}" type="presOf" srcId="{8DB05AF7-5FA7-4CE4-A6D5-744A2D022BF5}" destId="{40E45EDF-3857-4D4A-A7CE-5A388ACC296E}" srcOrd="0" destOrd="0" presId="urn:microsoft.com/office/officeart/2005/8/layout/bProcess4"/>
    <dgm:cxn modelId="{987CB176-E7DF-4ED8-A1F6-0C4073F1C1A4}" type="presOf" srcId="{5FD68F08-650D-43AD-A13C-30BCE6E1F1D9}" destId="{9C9A96FA-34A8-4A8E-805D-8A0A0A6E9D71}" srcOrd="0" destOrd="0" presId="urn:microsoft.com/office/officeart/2005/8/layout/bProcess4"/>
    <dgm:cxn modelId="{1F43DC40-FD65-4E61-946B-6C040D2198B9}" srcId="{06D2F451-7514-4B60-9B8D-BC9DCBDA9DF8}" destId="{17ED02AC-D6FD-4C66-A56C-E93D75211F7D}" srcOrd="5" destOrd="0" parTransId="{15E4C81E-F415-491E-83B5-C4FBF6459A00}" sibTransId="{758066B9-7B84-4BDB-A420-356713B4D3B6}"/>
    <dgm:cxn modelId="{D0FB019D-564D-481B-AC9A-EC605B5D557D}" type="presOf" srcId="{17ED02AC-D6FD-4C66-A56C-E93D75211F7D}" destId="{1F9919B0-3200-401A-BA93-27D44F7C99C1}" srcOrd="0" destOrd="0" presId="urn:microsoft.com/office/officeart/2005/8/layout/bProcess4"/>
    <dgm:cxn modelId="{4FC5808C-85F1-4D5B-BE0A-A4A05E1F5DC4}" type="presOf" srcId="{CE2EEA8B-68A1-4AB0-B97A-BA5A8A45F0E9}" destId="{2483262B-756A-453A-8679-235F4D51F78B}" srcOrd="0" destOrd="0" presId="urn:microsoft.com/office/officeart/2005/8/layout/bProcess4"/>
    <dgm:cxn modelId="{95B716FF-8F4A-40CA-834C-72AD0AFF10A4}" type="presOf" srcId="{12C99E19-3464-48F5-B43B-8C9EE4CADF2C}" destId="{92E958AA-6054-4EDB-90F3-CE19CE8B2CBE}" srcOrd="0" destOrd="0" presId="urn:microsoft.com/office/officeart/2005/8/layout/bProcess4"/>
    <dgm:cxn modelId="{9293E747-0539-4C0A-B807-5BCA5DD4CA6F}" srcId="{06D2F451-7514-4B60-9B8D-BC9DCBDA9DF8}" destId="{3497D546-7CAF-4B6A-AEC2-C178391417AE}" srcOrd="3" destOrd="0" parTransId="{ECF48EA2-C247-4EC6-A242-4CB0872E20EA}" sibTransId="{B22FE868-370A-492E-9A06-845833061DA8}"/>
    <dgm:cxn modelId="{532052B8-ACAF-4256-95D5-CC94A39717EE}" type="presOf" srcId="{2C8CE6AB-B5EC-489F-B39D-1104B728BB77}" destId="{BA9E47FE-565F-4F71-8F8A-7DEF8BFBA805}" srcOrd="0" destOrd="0" presId="urn:microsoft.com/office/officeart/2005/8/layout/bProcess4"/>
    <dgm:cxn modelId="{8817B60C-16F7-49D4-BF78-2AB80F6BF873}" srcId="{06D2F451-7514-4B60-9B8D-BC9DCBDA9DF8}" destId="{12C99E19-3464-48F5-B43B-8C9EE4CADF2C}" srcOrd="6" destOrd="0" parTransId="{68FFD5BD-0798-47F1-A3C3-3AC0DA736CA4}" sibTransId="{6BBB25A9-DF14-4072-BCCE-8E99D844225E}"/>
    <dgm:cxn modelId="{EA33F60D-6C66-4594-A5D2-1ECAE9F0FEC3}" type="presOf" srcId="{FA370B32-0FC9-4841-BA11-0F9836AB0D83}" destId="{796F37C9-73E3-4334-BADB-12C5C8A1DB8E}" srcOrd="0" destOrd="0" presId="urn:microsoft.com/office/officeart/2005/8/layout/bProcess4"/>
    <dgm:cxn modelId="{C0603CA0-B08B-4967-9208-3F531D2FD7A4}" type="presOf" srcId="{4D7E95B3-A1BA-4646-B714-93DAC7071505}" destId="{33CF9ADC-0C10-439E-95B1-090C0A390253}" srcOrd="0" destOrd="0" presId="urn:microsoft.com/office/officeart/2005/8/layout/bProcess4"/>
    <dgm:cxn modelId="{3966352B-5A4C-4086-ADF1-6CB1C038890C}" srcId="{06D2F451-7514-4B60-9B8D-BC9DCBDA9DF8}" destId="{4D7E95B3-A1BA-4646-B714-93DAC7071505}" srcOrd="1" destOrd="0" parTransId="{40ED2A2E-4038-4A99-84CB-85EF4BC2B1A3}" sibTransId="{2C8CE6AB-B5EC-489F-B39D-1104B728BB77}"/>
    <dgm:cxn modelId="{4394632E-2710-4E21-9AE0-8A264F530DEC}" type="presOf" srcId="{B22FE868-370A-492E-9A06-845833061DA8}" destId="{06BABF17-F2AC-4175-96C0-29B5CDD054C4}" srcOrd="0" destOrd="0" presId="urn:microsoft.com/office/officeart/2005/8/layout/bProcess4"/>
    <dgm:cxn modelId="{BAAAA7A7-FC5A-4570-A135-A992CEC45642}" type="presOf" srcId="{758066B9-7B84-4BDB-A420-356713B4D3B6}" destId="{E7636189-283C-4F36-A911-AC141D2408C8}" srcOrd="0" destOrd="0" presId="urn:microsoft.com/office/officeart/2005/8/layout/bProcess4"/>
    <dgm:cxn modelId="{4A03D172-393B-4821-A8B0-0241433C486E}" type="presOf" srcId="{3F6EA4F0-C03C-471C-855F-0E394F9350A8}" destId="{346A9089-12CE-4F78-A18D-AA164450D1B9}" srcOrd="0" destOrd="0" presId="urn:microsoft.com/office/officeart/2005/8/layout/bProcess4"/>
    <dgm:cxn modelId="{31489D75-C99A-4A50-9971-749DCD6D6E87}" srcId="{06D2F451-7514-4B60-9B8D-BC9DCBDA9DF8}" destId="{3F6EA4F0-C03C-471C-855F-0E394F9350A8}" srcOrd="2" destOrd="0" parTransId="{37A11899-F645-43EC-AC22-A2FB6AD85691}" sibTransId="{FA370B32-0FC9-4841-BA11-0F9836AB0D83}"/>
    <dgm:cxn modelId="{F439050A-0727-42BE-9945-ED510CC60910}" srcId="{06D2F451-7514-4B60-9B8D-BC9DCBDA9DF8}" destId="{5FD68F08-650D-43AD-A13C-30BCE6E1F1D9}" srcOrd="4" destOrd="0" parTransId="{D4B61ECA-AD28-49AA-9F2F-4AF8269CB578}" sibTransId="{8DB05AF7-5FA7-4CE4-A6D5-744A2D022BF5}"/>
    <dgm:cxn modelId="{3DD27137-A1F6-4CED-9764-7CEDE787AE3B}" type="presOf" srcId="{85126672-A725-4F6D-AA02-E10C17C1D86A}" destId="{F6B697C3-F545-43C0-A9E4-059591EFBB4B}" srcOrd="0" destOrd="0" presId="urn:microsoft.com/office/officeart/2005/8/layout/bProcess4"/>
    <dgm:cxn modelId="{C9C9DF0D-6D4A-4857-B0BE-6DEAB14F1E3D}" srcId="{06D2F451-7514-4B60-9B8D-BC9DCBDA9DF8}" destId="{CE2EEA8B-68A1-4AB0-B97A-BA5A8A45F0E9}" srcOrd="0" destOrd="0" parTransId="{A8F06156-F546-4EF3-8A4B-58D3C5BEA42B}" sibTransId="{85126672-A725-4F6D-AA02-E10C17C1D86A}"/>
    <dgm:cxn modelId="{D4B5A213-2540-4120-A620-63408F39CC5C}" type="presParOf" srcId="{2AE5B0CF-7530-4E8A-921E-0373C363BF46}" destId="{60C0C66C-A77A-4412-ABDD-BDFF25AA781D}" srcOrd="0" destOrd="0" presId="urn:microsoft.com/office/officeart/2005/8/layout/bProcess4"/>
    <dgm:cxn modelId="{C9EEFBC7-E157-49B0-A917-409790100E33}" type="presParOf" srcId="{60C0C66C-A77A-4412-ABDD-BDFF25AA781D}" destId="{645D50EB-B19E-4C5C-A847-1D1261CC3BCD}" srcOrd="0" destOrd="0" presId="urn:microsoft.com/office/officeart/2005/8/layout/bProcess4"/>
    <dgm:cxn modelId="{6868C1BF-1E36-4DBD-8D90-457976A9945C}" type="presParOf" srcId="{60C0C66C-A77A-4412-ABDD-BDFF25AA781D}" destId="{2483262B-756A-453A-8679-235F4D51F78B}" srcOrd="1" destOrd="0" presId="urn:microsoft.com/office/officeart/2005/8/layout/bProcess4"/>
    <dgm:cxn modelId="{1E4C6D82-646E-4C70-875A-63BC4B184ABC}" type="presParOf" srcId="{2AE5B0CF-7530-4E8A-921E-0373C363BF46}" destId="{F6B697C3-F545-43C0-A9E4-059591EFBB4B}" srcOrd="1" destOrd="0" presId="urn:microsoft.com/office/officeart/2005/8/layout/bProcess4"/>
    <dgm:cxn modelId="{5E5CC988-89EA-495B-B9EE-7619BAE90AFF}" type="presParOf" srcId="{2AE5B0CF-7530-4E8A-921E-0373C363BF46}" destId="{0A175805-219E-4195-9CB2-BB2B7052914D}" srcOrd="2" destOrd="0" presId="urn:microsoft.com/office/officeart/2005/8/layout/bProcess4"/>
    <dgm:cxn modelId="{C1EBE735-01C1-464B-8A3B-ADB7883D9B81}" type="presParOf" srcId="{0A175805-219E-4195-9CB2-BB2B7052914D}" destId="{7766657C-C358-449E-A278-F1BE7566A1BF}" srcOrd="0" destOrd="0" presId="urn:microsoft.com/office/officeart/2005/8/layout/bProcess4"/>
    <dgm:cxn modelId="{80A67004-1EDF-4B34-A07F-29DDE0F042CD}" type="presParOf" srcId="{0A175805-219E-4195-9CB2-BB2B7052914D}" destId="{33CF9ADC-0C10-439E-95B1-090C0A390253}" srcOrd="1" destOrd="0" presId="urn:microsoft.com/office/officeart/2005/8/layout/bProcess4"/>
    <dgm:cxn modelId="{EE9F26CD-49E1-440E-95A3-6263C8098242}" type="presParOf" srcId="{2AE5B0CF-7530-4E8A-921E-0373C363BF46}" destId="{BA9E47FE-565F-4F71-8F8A-7DEF8BFBA805}" srcOrd="3" destOrd="0" presId="urn:microsoft.com/office/officeart/2005/8/layout/bProcess4"/>
    <dgm:cxn modelId="{2E7580BA-AFDE-4DDF-90EF-B3DB76014782}" type="presParOf" srcId="{2AE5B0CF-7530-4E8A-921E-0373C363BF46}" destId="{079F81C2-6C5B-4337-864A-2D6DAFADC0F9}" srcOrd="4" destOrd="0" presId="urn:microsoft.com/office/officeart/2005/8/layout/bProcess4"/>
    <dgm:cxn modelId="{8BA65CB2-D850-4D4B-8E78-03AD2F902E2E}" type="presParOf" srcId="{079F81C2-6C5B-4337-864A-2D6DAFADC0F9}" destId="{4CF686FB-FF2B-43E7-9794-70F9E36D6C6C}" srcOrd="0" destOrd="0" presId="urn:microsoft.com/office/officeart/2005/8/layout/bProcess4"/>
    <dgm:cxn modelId="{88ABD57E-D90B-47FC-ACDD-F52990CEBF65}" type="presParOf" srcId="{079F81C2-6C5B-4337-864A-2D6DAFADC0F9}" destId="{346A9089-12CE-4F78-A18D-AA164450D1B9}" srcOrd="1" destOrd="0" presId="urn:microsoft.com/office/officeart/2005/8/layout/bProcess4"/>
    <dgm:cxn modelId="{BEA7F061-B9A3-4BB4-B96A-EE8355A9A81C}" type="presParOf" srcId="{2AE5B0CF-7530-4E8A-921E-0373C363BF46}" destId="{796F37C9-73E3-4334-BADB-12C5C8A1DB8E}" srcOrd="5" destOrd="0" presId="urn:microsoft.com/office/officeart/2005/8/layout/bProcess4"/>
    <dgm:cxn modelId="{BA75587C-63EF-45A4-A560-4E4503DFAC26}" type="presParOf" srcId="{2AE5B0CF-7530-4E8A-921E-0373C363BF46}" destId="{485C05DB-B96F-4DAA-9D1E-20CC3834357E}" srcOrd="6" destOrd="0" presId="urn:microsoft.com/office/officeart/2005/8/layout/bProcess4"/>
    <dgm:cxn modelId="{F9ACE5BB-AB6B-4378-859B-FC4B9DA63726}" type="presParOf" srcId="{485C05DB-B96F-4DAA-9D1E-20CC3834357E}" destId="{33DCBB9B-5E35-4ED1-8FB1-BD4DA5B63A2D}" srcOrd="0" destOrd="0" presId="urn:microsoft.com/office/officeart/2005/8/layout/bProcess4"/>
    <dgm:cxn modelId="{CAF05BF4-3163-430E-966B-D2902CD2C79A}" type="presParOf" srcId="{485C05DB-B96F-4DAA-9D1E-20CC3834357E}" destId="{43F46942-4A4C-4AA4-BC84-E40BC5D8BE9F}" srcOrd="1" destOrd="0" presId="urn:microsoft.com/office/officeart/2005/8/layout/bProcess4"/>
    <dgm:cxn modelId="{1047DA4C-FE32-4F57-ACB6-4FE4A2B53F2B}" type="presParOf" srcId="{2AE5B0CF-7530-4E8A-921E-0373C363BF46}" destId="{06BABF17-F2AC-4175-96C0-29B5CDD054C4}" srcOrd="7" destOrd="0" presId="urn:microsoft.com/office/officeart/2005/8/layout/bProcess4"/>
    <dgm:cxn modelId="{AC774987-9726-4514-A3F5-3C3C84F4258A}" type="presParOf" srcId="{2AE5B0CF-7530-4E8A-921E-0373C363BF46}" destId="{87ADE7DE-5B2B-4E5F-BD62-A35098E7C45F}" srcOrd="8" destOrd="0" presId="urn:microsoft.com/office/officeart/2005/8/layout/bProcess4"/>
    <dgm:cxn modelId="{D7448DE7-C93D-4260-B1CC-8A7A4335A4C8}" type="presParOf" srcId="{87ADE7DE-5B2B-4E5F-BD62-A35098E7C45F}" destId="{91A99420-9006-4527-8C60-C716C5BB873B}" srcOrd="0" destOrd="0" presId="urn:microsoft.com/office/officeart/2005/8/layout/bProcess4"/>
    <dgm:cxn modelId="{E9362E5D-5BF5-4C3F-8BF6-F7595DEEC9A0}" type="presParOf" srcId="{87ADE7DE-5B2B-4E5F-BD62-A35098E7C45F}" destId="{9C9A96FA-34A8-4A8E-805D-8A0A0A6E9D71}" srcOrd="1" destOrd="0" presId="urn:microsoft.com/office/officeart/2005/8/layout/bProcess4"/>
    <dgm:cxn modelId="{BB8D57C5-12A4-4C78-8938-C38E4CA8243A}" type="presParOf" srcId="{2AE5B0CF-7530-4E8A-921E-0373C363BF46}" destId="{40E45EDF-3857-4D4A-A7CE-5A388ACC296E}" srcOrd="9" destOrd="0" presId="urn:microsoft.com/office/officeart/2005/8/layout/bProcess4"/>
    <dgm:cxn modelId="{1A620CA1-D1B3-42F1-A858-19919FFAE915}" type="presParOf" srcId="{2AE5B0CF-7530-4E8A-921E-0373C363BF46}" destId="{909FBAC6-44A7-4A08-892A-6036FFC8DF60}" srcOrd="10" destOrd="0" presId="urn:microsoft.com/office/officeart/2005/8/layout/bProcess4"/>
    <dgm:cxn modelId="{06B4F2AF-EFFA-4B65-B6BE-158061C5CCD4}" type="presParOf" srcId="{909FBAC6-44A7-4A08-892A-6036FFC8DF60}" destId="{60E56833-4899-4D14-85B9-BD5F670DE4AE}" srcOrd="0" destOrd="0" presId="urn:microsoft.com/office/officeart/2005/8/layout/bProcess4"/>
    <dgm:cxn modelId="{3B084C0E-1C2B-4062-91EB-8EA46870C5B6}" type="presParOf" srcId="{909FBAC6-44A7-4A08-892A-6036FFC8DF60}" destId="{1F9919B0-3200-401A-BA93-27D44F7C99C1}" srcOrd="1" destOrd="0" presId="urn:microsoft.com/office/officeart/2005/8/layout/bProcess4"/>
    <dgm:cxn modelId="{EEE35B3A-89E3-4D11-8BB4-2D85C5C65E2B}" type="presParOf" srcId="{2AE5B0CF-7530-4E8A-921E-0373C363BF46}" destId="{E7636189-283C-4F36-A911-AC141D2408C8}" srcOrd="11" destOrd="0" presId="urn:microsoft.com/office/officeart/2005/8/layout/bProcess4"/>
    <dgm:cxn modelId="{7B44073D-20C3-496D-AC22-CD358A891A55}" type="presParOf" srcId="{2AE5B0CF-7530-4E8A-921E-0373C363BF46}" destId="{4B3E74C1-F2DE-4AE1-8C33-AC7923D4227C}" srcOrd="12" destOrd="0" presId="urn:microsoft.com/office/officeart/2005/8/layout/bProcess4"/>
    <dgm:cxn modelId="{6E6992A3-C6F0-4A3B-A3AE-2FC784540B8C}" type="presParOf" srcId="{4B3E74C1-F2DE-4AE1-8C33-AC7923D4227C}" destId="{301D5483-A8D2-41EA-8CC5-5E23F1446FA1}" srcOrd="0" destOrd="0" presId="urn:microsoft.com/office/officeart/2005/8/layout/bProcess4"/>
    <dgm:cxn modelId="{84F0DCC3-3C7B-4F5B-A4A3-EB5F14D1BC3B}" type="presParOf" srcId="{4B3E74C1-F2DE-4AE1-8C33-AC7923D4227C}" destId="{92E958AA-6054-4EDB-90F3-CE19CE8B2CBE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70569-3D10-494A-AC16-02EDB381A7BE}">
      <dsp:nvSpPr>
        <dsp:cNvPr id="0" name=""/>
        <dsp:cNvSpPr/>
      </dsp:nvSpPr>
      <dsp:spPr>
        <a:xfrm>
          <a:off x="3881" y="1890717"/>
          <a:ext cx="148797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Tabii</a:t>
          </a:r>
          <a:endParaRPr lang="tr-TR" sz="1600" b="1" kern="1200" dirty="0"/>
        </a:p>
      </dsp:txBody>
      <dsp:txXfrm>
        <a:off x="3881" y="1890717"/>
        <a:ext cx="1487977" cy="374400"/>
      </dsp:txXfrm>
    </dsp:sp>
    <dsp:sp modelId="{779DE96E-3312-469C-B993-F8166071FF8A}">
      <dsp:nvSpPr>
        <dsp:cNvPr id="0" name=""/>
        <dsp:cNvSpPr/>
      </dsp:nvSpPr>
      <dsp:spPr>
        <a:xfrm>
          <a:off x="3881" y="2265117"/>
          <a:ext cx="1487977" cy="2517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1400" kern="1200" dirty="0" smtClean="0"/>
            <a:t>Bir olay nesne veya varlık, kendi ortamında oluşu esnasında incelenir. </a:t>
          </a:r>
          <a:endParaRPr lang="tr-TR" sz="1400" kern="1200" dirty="0"/>
        </a:p>
      </dsp:txBody>
      <dsp:txXfrm>
        <a:off x="3881" y="2265117"/>
        <a:ext cx="1487977" cy="2517465"/>
      </dsp:txXfrm>
    </dsp:sp>
    <dsp:sp modelId="{8FEC9D62-304E-4ED1-8BF0-7519927EA698}">
      <dsp:nvSpPr>
        <dsp:cNvPr id="0" name=""/>
        <dsp:cNvSpPr/>
      </dsp:nvSpPr>
      <dsp:spPr>
        <a:xfrm>
          <a:off x="1700176" y="1890717"/>
          <a:ext cx="148797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Kontrollü</a:t>
          </a:r>
          <a:endParaRPr lang="tr-TR" sz="1600" b="1" kern="1200" dirty="0"/>
        </a:p>
      </dsp:txBody>
      <dsp:txXfrm>
        <a:off x="1700176" y="1890717"/>
        <a:ext cx="1487977" cy="374400"/>
      </dsp:txXfrm>
    </dsp:sp>
    <dsp:sp modelId="{50E8AC2C-F7BE-4B5F-9606-C8B9E5D71EF9}">
      <dsp:nvSpPr>
        <dsp:cNvPr id="0" name=""/>
        <dsp:cNvSpPr/>
      </dsp:nvSpPr>
      <dsp:spPr>
        <a:xfrm>
          <a:off x="1700176" y="2265117"/>
          <a:ext cx="1487977" cy="2517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1400" kern="1200" dirty="0" smtClean="0"/>
            <a:t>Gözlemcinin müdahalesi söz konusu olup, buna "deney" de denir. </a:t>
          </a:r>
          <a:endParaRPr lang="tr-TR" sz="1400" kern="1200" dirty="0"/>
        </a:p>
      </dsp:txBody>
      <dsp:txXfrm>
        <a:off x="1700176" y="2265117"/>
        <a:ext cx="1487977" cy="2517465"/>
      </dsp:txXfrm>
    </dsp:sp>
    <dsp:sp modelId="{DAF3F50F-BCD4-4045-B6C5-69CC11A42D95}">
      <dsp:nvSpPr>
        <dsp:cNvPr id="0" name=""/>
        <dsp:cNvSpPr/>
      </dsp:nvSpPr>
      <dsp:spPr>
        <a:xfrm>
          <a:off x="3396471" y="1890717"/>
          <a:ext cx="148797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Sürekli</a:t>
          </a:r>
          <a:endParaRPr lang="tr-TR" sz="1600" b="1" kern="1200" dirty="0"/>
        </a:p>
      </dsp:txBody>
      <dsp:txXfrm>
        <a:off x="3396471" y="1890717"/>
        <a:ext cx="1487977" cy="374400"/>
      </dsp:txXfrm>
    </dsp:sp>
    <dsp:sp modelId="{2C0C57E3-3A34-4AAF-9521-262047E30DAE}">
      <dsp:nvSpPr>
        <dsp:cNvPr id="0" name=""/>
        <dsp:cNvSpPr/>
      </dsp:nvSpPr>
      <dsp:spPr>
        <a:xfrm>
          <a:off x="3396471" y="2265117"/>
          <a:ext cx="1487977" cy="2517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1400" kern="1200" dirty="0" smtClean="0"/>
            <a:t>Periyodik kontroller olarak tanımlanabilir. Bir olay veya varlık belirli zamanlarda sürekli olarak izlenmekte ve bundan sonuç çıkarılmaktadır.</a:t>
          </a:r>
          <a:endParaRPr lang="tr-TR" sz="1400" kern="1200" dirty="0"/>
        </a:p>
      </dsp:txBody>
      <dsp:txXfrm>
        <a:off x="3396471" y="2265117"/>
        <a:ext cx="1487977" cy="2517465"/>
      </dsp:txXfrm>
    </dsp:sp>
    <dsp:sp modelId="{209B764E-FB1A-4B69-BDCC-B565463D7EDA}">
      <dsp:nvSpPr>
        <dsp:cNvPr id="0" name=""/>
        <dsp:cNvSpPr/>
      </dsp:nvSpPr>
      <dsp:spPr>
        <a:xfrm>
          <a:off x="5092765" y="1890717"/>
          <a:ext cx="148797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Basit </a:t>
          </a:r>
          <a:endParaRPr lang="tr-TR" sz="1600" b="1" kern="1200" dirty="0"/>
        </a:p>
      </dsp:txBody>
      <dsp:txXfrm>
        <a:off x="5092765" y="1890717"/>
        <a:ext cx="1487977" cy="374400"/>
      </dsp:txXfrm>
    </dsp:sp>
    <dsp:sp modelId="{B7489D83-CD25-420B-9E4B-C96BCDB64DCE}">
      <dsp:nvSpPr>
        <dsp:cNvPr id="0" name=""/>
        <dsp:cNvSpPr/>
      </dsp:nvSpPr>
      <dsp:spPr>
        <a:xfrm>
          <a:off x="5092765" y="2265117"/>
          <a:ext cx="1487977" cy="2517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1400" kern="1200" dirty="0" smtClean="0"/>
            <a:t>Rastlantılara dayalı, tekrarlanması aynı şartlarda gerçekleşmen ve standart bir tekniği bulunmayan gözlemler.</a:t>
          </a:r>
          <a:endParaRPr lang="tr-TR" sz="1400" kern="1200" dirty="0"/>
        </a:p>
      </dsp:txBody>
      <dsp:txXfrm>
        <a:off x="5092765" y="2265117"/>
        <a:ext cx="1487977" cy="2517465"/>
      </dsp:txXfrm>
    </dsp:sp>
    <dsp:sp modelId="{98CD2534-B44B-4372-90AF-8C4A1A967F47}">
      <dsp:nvSpPr>
        <dsp:cNvPr id="0" name=""/>
        <dsp:cNvSpPr/>
      </dsp:nvSpPr>
      <dsp:spPr>
        <a:xfrm>
          <a:off x="6789060" y="1890717"/>
          <a:ext cx="148797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Sistematik</a:t>
          </a:r>
          <a:endParaRPr lang="tr-TR" sz="1600" b="1" kern="1200" dirty="0"/>
        </a:p>
      </dsp:txBody>
      <dsp:txXfrm>
        <a:off x="6789060" y="1890717"/>
        <a:ext cx="1487977" cy="374400"/>
      </dsp:txXfrm>
    </dsp:sp>
    <dsp:sp modelId="{30CF485D-5B17-449D-91FC-6002A6C38A4F}">
      <dsp:nvSpPr>
        <dsp:cNvPr id="0" name=""/>
        <dsp:cNvSpPr/>
      </dsp:nvSpPr>
      <dsp:spPr>
        <a:xfrm>
          <a:off x="6789060" y="2265117"/>
          <a:ext cx="1487977" cy="2517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1300" kern="1200" dirty="0" smtClean="0"/>
            <a:t>Basit gözlemden daha geçerli ve güvenilirdir. Gözlemcinin elinde araştırmaya başlamadan hangi noktaları inceleyeceğine dair bir yol gösterici bulunmaktadır. </a:t>
          </a:r>
          <a:endParaRPr lang="tr-TR" sz="1300" kern="1200" dirty="0"/>
        </a:p>
      </dsp:txBody>
      <dsp:txXfrm>
        <a:off x="6789060" y="2265117"/>
        <a:ext cx="1487977" cy="25174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CCEBA-55AC-49D9-BE43-9C12417A0AFB}">
      <dsp:nvSpPr>
        <dsp:cNvPr id="0" name=""/>
        <dsp:cNvSpPr/>
      </dsp:nvSpPr>
      <dsp:spPr>
        <a:xfrm>
          <a:off x="3881" y="0"/>
          <a:ext cx="2328738" cy="2419468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98567-14CE-4B42-86CB-6D8DA81154FF}">
      <dsp:nvSpPr>
        <dsp:cNvPr id="0" name=""/>
        <dsp:cNvSpPr/>
      </dsp:nvSpPr>
      <dsp:spPr>
        <a:xfrm>
          <a:off x="2088187" y="19573"/>
          <a:ext cx="4968596" cy="2419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0" rIns="192024" bIns="192024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rgbClr val="0070C0"/>
              </a:solidFill>
            </a:rPr>
            <a:t>Faydaları</a:t>
          </a:r>
          <a:endParaRPr lang="tr-TR" sz="2700" b="1" kern="1200" dirty="0">
            <a:solidFill>
              <a:srgbClr val="0070C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Sınıf ortamından uzaklaştırma.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Kalıcı bilgi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Okul-Çevre iletişimi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Eleştirel düşünme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Sorumluluk bilinci</a:t>
          </a:r>
          <a:endParaRPr lang="tr-TR" sz="2100" kern="1200" dirty="0"/>
        </a:p>
      </dsp:txBody>
      <dsp:txXfrm>
        <a:off x="2088187" y="19573"/>
        <a:ext cx="4968596" cy="2419468"/>
      </dsp:txXfrm>
    </dsp:sp>
    <dsp:sp modelId="{4C4B4AFE-41D8-4A62-9F30-7F212CE855D9}">
      <dsp:nvSpPr>
        <dsp:cNvPr id="0" name=""/>
        <dsp:cNvSpPr/>
      </dsp:nvSpPr>
      <dsp:spPr>
        <a:xfrm>
          <a:off x="702502" y="2621091"/>
          <a:ext cx="2328738" cy="2419468"/>
        </a:xfrm>
        <a:prstGeom prst="downArrow">
          <a:avLst/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F987F-4AD3-4A32-986C-0795E4C89D68}">
      <dsp:nvSpPr>
        <dsp:cNvPr id="0" name=""/>
        <dsp:cNvSpPr/>
      </dsp:nvSpPr>
      <dsp:spPr>
        <a:xfrm>
          <a:off x="3101103" y="2621091"/>
          <a:ext cx="3951799" cy="2419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0" rIns="192024" bIns="192024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accent3">
                  <a:lumMod val="75000"/>
                </a:schemeClr>
              </a:solidFill>
            </a:rPr>
            <a:t>Sınırlılıkları</a:t>
          </a:r>
          <a:endParaRPr lang="tr-TR" sz="2700" b="1" kern="1200" dirty="0">
            <a:solidFill>
              <a:schemeClr val="accent3">
                <a:lumMod val="75000"/>
              </a:schemeClr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Bürokrasi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Güvenlik önlemleri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Organizasyon planlama</a:t>
          </a:r>
          <a:endParaRPr lang="tr-TR" sz="2100" kern="1200" dirty="0"/>
        </a:p>
      </dsp:txBody>
      <dsp:txXfrm>
        <a:off x="3101103" y="2621091"/>
        <a:ext cx="3951799" cy="24194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697C3-F545-43C0-A9E4-059591EFBB4B}">
      <dsp:nvSpPr>
        <dsp:cNvPr id="0" name=""/>
        <dsp:cNvSpPr/>
      </dsp:nvSpPr>
      <dsp:spPr>
        <a:xfrm rot="5400000">
          <a:off x="-344119" y="1853908"/>
          <a:ext cx="1523226" cy="1839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83262B-756A-453A-8679-235F4D51F78B}">
      <dsp:nvSpPr>
        <dsp:cNvPr id="0" name=""/>
        <dsp:cNvSpPr/>
      </dsp:nvSpPr>
      <dsp:spPr>
        <a:xfrm>
          <a:off x="3766" y="878061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Amaçları planlama</a:t>
          </a:r>
          <a:endParaRPr lang="tr-TR" sz="2000" kern="1200" dirty="0"/>
        </a:p>
      </dsp:txBody>
      <dsp:txXfrm>
        <a:off x="39687" y="913982"/>
        <a:ext cx="1972228" cy="1154600"/>
      </dsp:txXfrm>
    </dsp:sp>
    <dsp:sp modelId="{BA9E47FE-565F-4F71-8F8A-7DEF8BFBA805}">
      <dsp:nvSpPr>
        <dsp:cNvPr id="0" name=""/>
        <dsp:cNvSpPr/>
      </dsp:nvSpPr>
      <dsp:spPr>
        <a:xfrm rot="5400000">
          <a:off x="-344119" y="3386961"/>
          <a:ext cx="1523226" cy="183966"/>
        </a:xfrm>
        <a:prstGeom prst="rect">
          <a:avLst/>
        </a:prstGeom>
        <a:solidFill>
          <a:schemeClr val="accent2">
            <a:hueOff val="-2527071"/>
            <a:satOff val="4259"/>
            <a:lumOff val="-52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CF9ADC-0C10-439E-95B1-090C0A390253}">
      <dsp:nvSpPr>
        <dsp:cNvPr id="0" name=""/>
        <dsp:cNvSpPr/>
      </dsp:nvSpPr>
      <dsp:spPr>
        <a:xfrm>
          <a:off x="3766" y="2411114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-2105893"/>
            <a:satOff val="3549"/>
            <a:lumOff val="-43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Öğrenci ilgisini çekme</a:t>
          </a:r>
          <a:endParaRPr lang="tr-TR" sz="2000" kern="1200" dirty="0"/>
        </a:p>
      </dsp:txBody>
      <dsp:txXfrm>
        <a:off x="39687" y="2447035"/>
        <a:ext cx="1972228" cy="1154600"/>
      </dsp:txXfrm>
    </dsp:sp>
    <dsp:sp modelId="{796F37C9-73E3-4334-BADB-12C5C8A1DB8E}">
      <dsp:nvSpPr>
        <dsp:cNvPr id="0" name=""/>
        <dsp:cNvSpPr/>
      </dsp:nvSpPr>
      <dsp:spPr>
        <a:xfrm>
          <a:off x="422406" y="4153488"/>
          <a:ext cx="2708788" cy="183966"/>
        </a:xfrm>
        <a:prstGeom prst="rect">
          <a:avLst/>
        </a:prstGeom>
        <a:solidFill>
          <a:schemeClr val="accent2">
            <a:hueOff val="-5054142"/>
            <a:satOff val="8519"/>
            <a:lumOff val="-104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6A9089-12CE-4F78-A18D-AA164450D1B9}">
      <dsp:nvSpPr>
        <dsp:cNvPr id="0" name=""/>
        <dsp:cNvSpPr/>
      </dsp:nvSpPr>
      <dsp:spPr>
        <a:xfrm>
          <a:off x="3766" y="3944167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-4211785"/>
            <a:satOff val="7099"/>
            <a:lumOff val="-86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Gözlem planını oluşturma</a:t>
          </a:r>
          <a:endParaRPr lang="tr-TR" sz="2000" kern="1200" dirty="0"/>
        </a:p>
      </dsp:txBody>
      <dsp:txXfrm>
        <a:off x="39687" y="3980088"/>
        <a:ext cx="1972228" cy="1154600"/>
      </dsp:txXfrm>
    </dsp:sp>
    <dsp:sp modelId="{06BABF17-F2AC-4175-96C0-29B5CDD054C4}">
      <dsp:nvSpPr>
        <dsp:cNvPr id="0" name=""/>
        <dsp:cNvSpPr/>
      </dsp:nvSpPr>
      <dsp:spPr>
        <a:xfrm rot="16200000">
          <a:off x="2374494" y="3386961"/>
          <a:ext cx="1523226" cy="183966"/>
        </a:xfrm>
        <a:prstGeom prst="rect">
          <a:avLst/>
        </a:prstGeom>
        <a:solidFill>
          <a:schemeClr val="accent2">
            <a:hueOff val="-7581213"/>
            <a:satOff val="12778"/>
            <a:lumOff val="-156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46942-4A4C-4AA4-BC84-E40BC5D8BE9F}">
      <dsp:nvSpPr>
        <dsp:cNvPr id="0" name=""/>
        <dsp:cNvSpPr/>
      </dsp:nvSpPr>
      <dsp:spPr>
        <a:xfrm>
          <a:off x="2722380" y="3944167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Gerekli izinler</a:t>
          </a:r>
          <a:endParaRPr lang="tr-TR" sz="2000" kern="1200" dirty="0"/>
        </a:p>
      </dsp:txBody>
      <dsp:txXfrm>
        <a:off x="2758301" y="3980088"/>
        <a:ext cx="1972228" cy="1154600"/>
      </dsp:txXfrm>
    </dsp:sp>
    <dsp:sp modelId="{40E45EDF-3857-4D4A-A7CE-5A388ACC296E}">
      <dsp:nvSpPr>
        <dsp:cNvPr id="0" name=""/>
        <dsp:cNvSpPr/>
      </dsp:nvSpPr>
      <dsp:spPr>
        <a:xfrm rot="16200000">
          <a:off x="2374494" y="1853908"/>
          <a:ext cx="1523226" cy="183966"/>
        </a:xfrm>
        <a:prstGeom prst="rect">
          <a:avLst/>
        </a:prstGeom>
        <a:solidFill>
          <a:schemeClr val="accent2">
            <a:hueOff val="-10108284"/>
            <a:satOff val="17038"/>
            <a:lumOff val="-208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9A96FA-34A8-4A8E-805D-8A0A0A6E9D71}">
      <dsp:nvSpPr>
        <dsp:cNvPr id="0" name=""/>
        <dsp:cNvSpPr/>
      </dsp:nvSpPr>
      <dsp:spPr>
        <a:xfrm>
          <a:off x="2722380" y="2411114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-8423570"/>
            <a:satOff val="14198"/>
            <a:lumOff val="-173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Öğrenci hazır </a:t>
          </a:r>
          <a:r>
            <a:rPr lang="tr-TR" sz="2000" kern="1200" dirty="0" err="1" smtClean="0"/>
            <a:t>buluunuşluğu</a:t>
          </a:r>
          <a:endParaRPr lang="tr-TR" sz="2000" kern="1200" dirty="0"/>
        </a:p>
      </dsp:txBody>
      <dsp:txXfrm>
        <a:off x="2758301" y="2447035"/>
        <a:ext cx="1972228" cy="1154600"/>
      </dsp:txXfrm>
    </dsp:sp>
    <dsp:sp modelId="{E7636189-283C-4F36-A911-AC141D2408C8}">
      <dsp:nvSpPr>
        <dsp:cNvPr id="0" name=""/>
        <dsp:cNvSpPr/>
      </dsp:nvSpPr>
      <dsp:spPr>
        <a:xfrm>
          <a:off x="3141020" y="1087381"/>
          <a:ext cx="2708788" cy="183966"/>
        </a:xfrm>
        <a:prstGeom prst="rect">
          <a:avLst/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9919B0-3200-401A-BA93-27D44F7C99C1}">
      <dsp:nvSpPr>
        <dsp:cNvPr id="0" name=""/>
        <dsp:cNvSpPr/>
      </dsp:nvSpPr>
      <dsp:spPr>
        <a:xfrm>
          <a:off x="2722380" y="878061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-10529463"/>
            <a:satOff val="17747"/>
            <a:lumOff val="-217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Ulaşımın sağlanması</a:t>
          </a:r>
          <a:endParaRPr lang="tr-TR" sz="2000" kern="1200" dirty="0"/>
        </a:p>
      </dsp:txBody>
      <dsp:txXfrm>
        <a:off x="2758301" y="913982"/>
        <a:ext cx="1972228" cy="1154600"/>
      </dsp:txXfrm>
    </dsp:sp>
    <dsp:sp modelId="{92E958AA-6054-4EDB-90F3-CE19CE8B2CBE}">
      <dsp:nvSpPr>
        <dsp:cNvPr id="0" name=""/>
        <dsp:cNvSpPr/>
      </dsp:nvSpPr>
      <dsp:spPr>
        <a:xfrm>
          <a:off x="5440994" y="878061"/>
          <a:ext cx="2044070" cy="1226442"/>
        </a:xfrm>
        <a:prstGeom prst="roundRect">
          <a:avLst>
            <a:gd name="adj" fmla="val 10000"/>
          </a:avLst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Değerlendirme</a:t>
          </a:r>
          <a:endParaRPr lang="tr-TR" sz="2000" kern="1200" dirty="0"/>
        </a:p>
      </dsp:txBody>
      <dsp:txXfrm>
        <a:off x="5476915" y="913982"/>
        <a:ext cx="1972228" cy="1154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3B76C-BEC7-43B2-B58D-BD848F316519}" type="datetimeFigureOut">
              <a:rPr lang="tr-TR" smtClean="0"/>
              <a:t>28.11.2015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8A316-189E-4A52-BBFF-2D1A763091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90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362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1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441F948-4104-4D5C-8199-21AE49070F07}" type="datetime1">
              <a:rPr lang="tr-TR" smtClean="0"/>
              <a:t>28.11.2015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C519-C4AB-4BB1-8DF0-4C3417B6B773}" type="datetime1">
              <a:rPr lang="tr-TR" smtClean="0"/>
              <a:t>28.11.2015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03D34-9DC8-4F03-83D5-9AE360878283}" type="datetime1">
              <a:rPr lang="tr-TR" smtClean="0"/>
              <a:t>28.11.2015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EF2775-FE53-4A94-88D0-1CE79832AC32}" type="datetime1">
              <a:rPr lang="tr-TR" smtClean="0"/>
              <a:t>28.11.2015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984793-7C47-4F15-A45E-BDC15185BDD1}" type="datetime1">
              <a:rPr lang="tr-TR" smtClean="0"/>
              <a:t>28.11.2015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980-B705-446B-B58A-5552C452655E}" type="datetime1">
              <a:rPr lang="tr-TR" smtClean="0"/>
              <a:t>28.11.2015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B71D-69A8-4B38-B9BB-69907084AB7F}" type="datetime1">
              <a:rPr lang="tr-TR" smtClean="0"/>
              <a:t>28.11.2015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9618EB-F08C-45D9-BE38-440A0F8AD89E}" type="datetime1">
              <a:rPr lang="tr-TR" smtClean="0"/>
              <a:t>28.11.2015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9602-B997-4726-BE2C-5BC2A63A14B8}" type="datetime1">
              <a:rPr lang="tr-TR" smtClean="0"/>
              <a:t>28.11.2015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58FDB4-C9DF-43C5-A609-3BE87E5F3418}" type="datetime1">
              <a:rPr lang="tr-TR" smtClean="0"/>
              <a:t>28.11.2015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DDC86D-CA2D-40F1-86BF-B009A24AE02F}" type="datetime1">
              <a:rPr lang="tr-TR" smtClean="0"/>
              <a:t>28.11.2015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946036-3A2E-4D3A-B0EE-E7A606D0DD35}" type="datetime1">
              <a:rPr lang="tr-TR" smtClean="0"/>
              <a:t>28.11.2015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1YG7ZXfC6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1YG7ZXfC6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55776" y="3645024"/>
            <a:ext cx="59907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Özel Öğretim Yöntemleri II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498918" y="4928702"/>
            <a:ext cx="4889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7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. Hafta</a:t>
            </a:r>
          </a:p>
          <a:p>
            <a:pPr algn="ct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Eğitsel Gezi ve  Yaratıcı Drama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2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3409223" y="2803785"/>
            <a:ext cx="2052485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Keşke!..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3B720C-C7F6-4278-8FA5-8940D6943F08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76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3327470" y="2803785"/>
            <a:ext cx="2215992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Susma!..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AA67A7-7E26-4B5A-8A9E-B6598EF1CE07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7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3327470" y="2803785"/>
            <a:ext cx="2215992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Susma!..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8F415D-5093-466E-A21B-3C1337361935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36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06760" y="2132856"/>
            <a:ext cx="80816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dirty="0"/>
              <a:t>Gezi Gözlem metodu, her çocukta var olan araştırmaya eğiliminin değerlendirilmesi olarak ortaya çıkmıştır.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dirty="0"/>
              <a:t>Eğitim-öğretimde gezi gözlem, varlık ve olayların kendi tabii ortamlarında </a:t>
            </a:r>
            <a:r>
              <a:rPr lang="tr-TR" altLang="tr-TR" sz="2000" u="sng" dirty="0">
                <a:solidFill>
                  <a:srgbClr val="A50021"/>
                </a:solidFill>
              </a:rPr>
              <a:t>plânlı ve amaçlı olarak</a:t>
            </a:r>
            <a:r>
              <a:rPr lang="tr-TR" altLang="tr-TR" sz="2000" u="sng" dirty="0"/>
              <a:t> </a:t>
            </a:r>
            <a:r>
              <a:rPr lang="tr-TR" altLang="tr-TR" sz="2000" u="sng" dirty="0">
                <a:solidFill>
                  <a:srgbClr val="A50021"/>
                </a:solidFill>
              </a:rPr>
              <a:t>incelenmesi</a:t>
            </a:r>
            <a:r>
              <a:rPr lang="tr-TR" altLang="tr-TR" sz="2000" dirty="0"/>
              <a:t> demektir</a:t>
            </a:r>
            <a:r>
              <a:rPr lang="tr-TR" altLang="tr-TR" sz="2000" dirty="0" smtClean="0"/>
              <a:t>.</a:t>
            </a:r>
            <a:endParaRPr lang="tr-TR" altLang="tr-TR" sz="20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dirty="0"/>
              <a:t>Öğrencileri fabrika, müze, kütüphane, çeşitli devlet kurumları, dağ, orman, göl gibi yerlere götürerek oralarda doğrudan gözlem yaptırılarak bilgi toplanabilir. </a:t>
            </a:r>
            <a:endParaRPr lang="tr-TR" altLang="tr-TR" sz="2000" dirty="0" smtClean="0"/>
          </a:p>
        </p:txBody>
      </p:sp>
      <p:sp>
        <p:nvSpPr>
          <p:cNvPr id="8" name="Dikdörtgen 7"/>
          <p:cNvSpPr/>
          <p:nvPr/>
        </p:nvSpPr>
        <p:spPr>
          <a:xfrm>
            <a:off x="1979712" y="1020278"/>
            <a:ext cx="50866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Gezi - Gözlem Yöntemi</a:t>
            </a:r>
            <a:endParaRPr lang="tr-TR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48C5B3-B16E-41C6-B5F3-2415815896FF}" type="datetime1">
              <a:rPr lang="tr-TR" smtClean="0"/>
              <a:t>28.11.2015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8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87521" y="2132855"/>
            <a:ext cx="8081664" cy="326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dirty="0"/>
              <a:t>Gözlem sınıflarda da yapılabilir. Sınıfa getirilecek bir kuş, bir maden parçası, bir model, bir tablo, film vs. incelendikten sonra gözlem sonuçları alınabilir.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dirty="0" smtClean="0"/>
              <a:t>Gözlem</a:t>
            </a:r>
            <a:r>
              <a:rPr lang="tr-TR" altLang="tr-TR" sz="2000" dirty="0"/>
              <a:t>, öğretimi kitaba bağımlılıktan ve sınıf atmosferinden kurtarmakta, daha kalıcı öğrenmeler sağlamaktadır.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dirty="0"/>
              <a:t>Gözleme katılan duyu organlarının fazlalığı nispetinde, öğrenme yaşantısının kalıcılık oranı da yüksek olacaktır</a:t>
            </a:r>
            <a:r>
              <a:rPr lang="tr-TR" altLang="tr-TR" sz="2000" dirty="0" smtClean="0"/>
              <a:t>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979712" y="1020278"/>
            <a:ext cx="50866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Gezi - Gözlem Yöntemi</a:t>
            </a:r>
            <a:endParaRPr lang="tr-TR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BD44590-B287-4ADB-9432-EBE94B462AC4}" type="datetime1">
              <a:rPr lang="tr-TR" smtClean="0"/>
              <a:t>28.11.2015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30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66078630"/>
              </p:ext>
            </p:extLst>
          </p:nvPr>
        </p:nvGraphicFramePr>
        <p:xfrm>
          <a:off x="395536" y="184700"/>
          <a:ext cx="8280920" cy="667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Dikdörtgen 6"/>
          <p:cNvSpPr/>
          <p:nvPr/>
        </p:nvSpPr>
        <p:spPr>
          <a:xfrm>
            <a:off x="2818218" y="980728"/>
            <a:ext cx="3435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Gözlem Türleri</a:t>
            </a:r>
            <a:endParaRPr lang="tr-TR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975F63-32AF-4858-8BD1-EE6897787E92}" type="datetime1">
              <a:rPr lang="tr-TR" smtClean="0"/>
              <a:t>28.11.2015</a:t>
            </a:fld>
            <a:endParaRPr lang="tr-TR"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63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61381150"/>
              </p:ext>
            </p:extLst>
          </p:nvPr>
        </p:nvGraphicFramePr>
        <p:xfrm>
          <a:off x="755576" y="1340768"/>
          <a:ext cx="705678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Veri Yer Tutucusu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837EF88-E96E-4CDC-8292-394F0D4B4369}" type="datetime1">
              <a:rPr lang="tr-TR" smtClean="0"/>
              <a:t>28.11.2015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88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628286544"/>
              </p:ext>
            </p:extLst>
          </p:nvPr>
        </p:nvGraphicFramePr>
        <p:xfrm>
          <a:off x="683568" y="809328"/>
          <a:ext cx="748883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Veri Yer Tutucusu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E20954D-4B7F-4884-A940-47EE784906D9}" type="datetime1">
              <a:rPr lang="tr-TR" smtClean="0"/>
              <a:t>28.11.2015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9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2543603" y="2803785"/>
            <a:ext cx="3783729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Yaratıcı drama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B4238D-DD1D-4650-8F6A-E13261783102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1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19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306760" y="2719791"/>
            <a:ext cx="8127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Sosyal bilgiler öğretim programından bir kazanım seçerek 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Yaratıcı Drama ve Gezi tekniklerinin 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kullanıldığı bir ders planını 45 dakika içinde tasarlayınız. 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dirty="0" smtClean="0"/>
              <a:t>Prof. Dr. İsmail GÜVEN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147064" y="144476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Bilgiyi Derinleştirme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D68071-8FC9-42DE-87F1-6FA0DFAEB9BA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6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683568" y="2076664"/>
            <a:ext cx="483601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Üniversite öncesi eğitim yaşantınızda ne tür eğitsel gezilerde bulundunuz? </a:t>
            </a:r>
            <a:endParaRPr lang="tr-TR" sz="20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3154913" y="3551414"/>
            <a:ext cx="4153391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Sizce yaratıcı drama nedir? </a:t>
            </a:r>
            <a:endParaRPr lang="tr-TR" sz="2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456068" y="5026164"/>
            <a:ext cx="7517456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Bu yöntemleri öğretim programındaki hangi kazanımları gerçekleştirirken kullanabiliriz?  Neden?</a:t>
            </a:r>
            <a:endParaRPr lang="tr-TR" sz="2000" dirty="0"/>
          </a:p>
        </p:txBody>
      </p:sp>
      <p:sp>
        <p:nvSpPr>
          <p:cNvPr id="10" name="Dikdörtgen 9"/>
          <p:cNvSpPr/>
          <p:nvPr/>
        </p:nvSpPr>
        <p:spPr>
          <a:xfrm>
            <a:off x="498024" y="901755"/>
            <a:ext cx="79357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Ne hatırlıyorsunuz/biliyorsunuz?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b="1" dirty="0" smtClean="0">
                <a:ln w="0"/>
                <a:solidFill>
                  <a:srgbClr val="FF0000"/>
                </a:solidFill>
              </a:rPr>
              <a:t>Giriş Aşaması</a:t>
            </a:r>
            <a:endParaRPr lang="tr-TR" b="1" dirty="0">
              <a:ln w="0"/>
              <a:solidFill>
                <a:srgbClr val="FF0000"/>
              </a:solidFill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C82EA4-D642-4EA8-8C5B-95CA21602AD1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8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20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258345" y="3689287"/>
            <a:ext cx="8127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Hazırlanan ders planlarının sunumu… 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47064" y="144476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Değerlendirme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A10FCD-91D2-4530-8352-0723643E5BC9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9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3"/>
          </p:cNvPr>
          <p:cNvSpPr/>
          <p:nvPr/>
        </p:nvSpPr>
        <p:spPr>
          <a:xfrm>
            <a:off x="2524349" y="2803785"/>
            <a:ext cx="3822200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</a:t>
            </a:r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sz="405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Lost</a:t>
            </a:r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sz="405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Thing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E50927-7EB1-41AC-A3FC-5A98885B7252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467544" y="5746036"/>
            <a:ext cx="79357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Örnek Uygulama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177822" y="2803785"/>
            <a:ext cx="651524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Doğa </a:t>
            </a:r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Tarihi Müzesi Gezisi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C8BDFB-6EEF-471F-82F1-71EB14F32397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51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1615451" y="2803785"/>
            <a:ext cx="564000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Öğretmen olsaydınız…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C92BE4-9025-488F-A736-057509010683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08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672890" y="2803785"/>
            <a:ext cx="7525137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Kendi müzemizi oluşturalım…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DFC74B1-EDD5-4F0A-9B21-8B48B4E2B091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658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831591" y="2803785"/>
            <a:ext cx="7207742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Kapalı gözlerle müze gezisi…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7C02DE8-5742-48F5-88D6-B358F97288E4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14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2202159" y="2803785"/>
            <a:ext cx="4466607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Benim köşemde…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1C5642-D058-4096-AC37-527F23FDDA46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06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>
            <a:hlinkClick r:id="rId2"/>
          </p:cNvPr>
          <p:cNvSpPr/>
          <p:nvPr/>
        </p:nvSpPr>
        <p:spPr>
          <a:xfrm>
            <a:off x="1028761" y="2803785"/>
            <a:ext cx="6813405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405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Bunlar buraya nasıl geldi?..</a:t>
            </a:r>
            <a:endParaRPr lang="tr-TR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DDF031-E3C1-4F06-83D5-06AF187C5156}" type="datetime1">
              <a:rPr lang="tr-TR" smtClean="0"/>
              <a:t>28.11.2015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3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819</TotalTime>
  <Words>543</Words>
  <Application>Microsoft Office PowerPoint</Application>
  <PresentationFormat>Ekran Gösterisi (4:3)</PresentationFormat>
  <Paragraphs>136</Paragraphs>
  <Slides>20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Schoolbook</vt:lpstr>
      <vt:lpstr>Wingdings</vt:lpstr>
      <vt:lpstr>Wingdings 2</vt:lpstr>
      <vt:lpstr>Cumba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serkan kelesoglu</cp:lastModifiedBy>
  <cp:revision>56</cp:revision>
  <dcterms:created xsi:type="dcterms:W3CDTF">2012-10-09T07:35:25Z</dcterms:created>
  <dcterms:modified xsi:type="dcterms:W3CDTF">2015-11-29T01:19:38Z</dcterms:modified>
</cp:coreProperties>
</file>