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/>
              <a:t>BİR SOSYAL KURUM OLARAK OKUL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7807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Okul ve aile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Aile ile okul arasındaki yapısal ilişkiler </a:t>
            </a:r>
            <a:endParaRPr lang="tr-TR" dirty="0" smtClean="0"/>
          </a:p>
          <a:p>
            <a:r>
              <a:rPr lang="tr-TR" dirty="0" smtClean="0"/>
              <a:t>Ailedeki </a:t>
            </a:r>
            <a:r>
              <a:rPr lang="tr-TR" dirty="0"/>
              <a:t>okul ve okuldaki sosyalleşme yapıları </a:t>
            </a:r>
            <a:endParaRPr lang="tr-TR" dirty="0" smtClean="0"/>
          </a:p>
          <a:p>
            <a:r>
              <a:rPr lang="tr-TR" dirty="0" smtClean="0"/>
              <a:t>Aileden </a:t>
            </a:r>
            <a:r>
              <a:rPr lang="tr-TR" dirty="0"/>
              <a:t>okula geçiş problemi </a:t>
            </a:r>
            <a:endParaRPr lang="tr-TR" dirty="0" smtClean="0"/>
          </a:p>
          <a:p>
            <a:r>
              <a:rPr lang="tr-TR" dirty="0" smtClean="0"/>
              <a:t>Aile </a:t>
            </a:r>
            <a:r>
              <a:rPr lang="tr-TR" dirty="0"/>
              <a:t>ve </a:t>
            </a:r>
            <a:r>
              <a:rPr lang="tr-TR" dirty="0" smtClean="0"/>
              <a:t>dil</a:t>
            </a:r>
            <a:endParaRPr lang="tr-TR" dirty="0"/>
          </a:p>
          <a:p>
            <a:r>
              <a:rPr lang="tr-TR" dirty="0" smtClean="0"/>
              <a:t>Aile </a:t>
            </a:r>
            <a:r>
              <a:rPr lang="tr-TR" dirty="0"/>
              <a:t>ve okul başarısı</a:t>
            </a:r>
          </a:p>
        </p:txBody>
      </p:sp>
    </p:spTree>
    <p:extLst>
      <p:ext uri="{BB962C8B-B14F-4D97-AF65-F5344CB8AC3E}">
        <p14:creationId xmlns:p14="http://schemas.microsoft.com/office/powerpoint/2010/main" val="72565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Okul ve öğretmen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Öğretmen - öğrenci etkileşimi </a:t>
            </a:r>
            <a:endParaRPr lang="tr-TR" dirty="0" smtClean="0"/>
          </a:p>
          <a:p>
            <a:r>
              <a:rPr lang="tr-TR" dirty="0" smtClean="0"/>
              <a:t>Öğretmenin </a:t>
            </a:r>
            <a:r>
              <a:rPr lang="tr-TR" dirty="0"/>
              <a:t>sosyal rolü. </a:t>
            </a:r>
            <a:endParaRPr lang="tr-TR" dirty="0" smtClean="0"/>
          </a:p>
          <a:p>
            <a:r>
              <a:rPr lang="tr-TR" dirty="0" smtClean="0"/>
              <a:t>Öğretmenlerin </a:t>
            </a:r>
            <a:r>
              <a:rPr lang="tr-TR" dirty="0"/>
              <a:t>meslekî sosyalleşmesi</a:t>
            </a:r>
          </a:p>
        </p:txBody>
      </p:sp>
    </p:spTree>
    <p:extLst>
      <p:ext uri="{BB962C8B-B14F-4D97-AF65-F5344CB8AC3E}">
        <p14:creationId xmlns:p14="http://schemas.microsoft.com/office/powerpoint/2010/main" val="2303357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Okul ve meslek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Okul ve meslek arasındaki </a:t>
            </a:r>
            <a:r>
              <a:rPr lang="tr-TR" dirty="0" smtClean="0"/>
              <a:t>ilişkiler </a:t>
            </a:r>
          </a:p>
          <a:p>
            <a:r>
              <a:rPr lang="tr-TR" dirty="0" smtClean="0"/>
              <a:t>Okul </a:t>
            </a:r>
            <a:r>
              <a:rPr lang="tr-TR" dirty="0"/>
              <a:t>diplomaları ve meslek </a:t>
            </a:r>
            <a:r>
              <a:rPr lang="tr-TR" dirty="0" smtClean="0"/>
              <a:t>hiyerarşisi</a:t>
            </a:r>
            <a:endParaRPr lang="tr-TR" dirty="0"/>
          </a:p>
          <a:p>
            <a:r>
              <a:rPr lang="tr-TR" dirty="0" smtClean="0"/>
              <a:t>Genel </a:t>
            </a:r>
            <a:r>
              <a:rPr lang="tr-TR" dirty="0"/>
              <a:t>kültür eğitimi-meslekî eğitim ikilemi</a:t>
            </a:r>
          </a:p>
        </p:txBody>
      </p:sp>
    </p:spTree>
    <p:extLst>
      <p:ext uri="{BB962C8B-B14F-4D97-AF65-F5344CB8AC3E}">
        <p14:creationId xmlns:p14="http://schemas.microsoft.com/office/powerpoint/2010/main" val="21979984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63</Words>
  <Application>Microsoft Office PowerPoint</Application>
  <PresentationFormat>Ekran Gösterisi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Kent</vt:lpstr>
      <vt:lpstr>BİR SOSYAL KURUM OLARAK OKUL</vt:lpstr>
      <vt:lpstr>Okul ve aile</vt:lpstr>
      <vt:lpstr>Okul ve öğretmen</vt:lpstr>
      <vt:lpstr>Okul ve meslek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BİR SOSYAL KURUM OLARAK OKUL</dc:title>
  <dc:creator>Administrator</dc:creator>
  <cp:lastModifiedBy>Administrator</cp:lastModifiedBy>
  <cp:revision>1</cp:revision>
  <dcterms:created xsi:type="dcterms:W3CDTF">2019-11-19T07:27:15Z</dcterms:created>
  <dcterms:modified xsi:type="dcterms:W3CDTF">2019-11-19T07:53:42Z</dcterms:modified>
</cp:coreProperties>
</file>