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E45B-0376-460F-BB03-99FD51A23898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8ABC-4C8A-44D9-9C81-8C06E5889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0907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E45B-0376-460F-BB03-99FD51A23898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8ABC-4C8A-44D9-9C81-8C06E5889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5606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E45B-0376-460F-BB03-99FD51A23898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8ABC-4C8A-44D9-9C81-8C06E5889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130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E45B-0376-460F-BB03-99FD51A23898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8ABC-4C8A-44D9-9C81-8C06E5889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6159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E45B-0376-460F-BB03-99FD51A23898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8ABC-4C8A-44D9-9C81-8C06E5889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7361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E45B-0376-460F-BB03-99FD51A23898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8ABC-4C8A-44D9-9C81-8C06E5889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8731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E45B-0376-460F-BB03-99FD51A23898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8ABC-4C8A-44D9-9C81-8C06E5889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1614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E45B-0376-460F-BB03-99FD51A23898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8ABC-4C8A-44D9-9C81-8C06E5889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5178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E45B-0376-460F-BB03-99FD51A23898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8ABC-4C8A-44D9-9C81-8C06E5889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5313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E45B-0376-460F-BB03-99FD51A23898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8ABC-4C8A-44D9-9C81-8C06E5889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592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CE45B-0376-460F-BB03-99FD51A23898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88ABC-4C8A-44D9-9C81-8C06E5889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9988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CE45B-0376-460F-BB03-99FD51A23898}" type="datetimeFigureOut">
              <a:rPr lang="tr-TR" smtClean="0"/>
              <a:t>27.11.2017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88ABC-4C8A-44D9-9C81-8C06E58894D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4786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8745"/>
          </a:xfrm>
        </p:spPr>
        <p:txBody>
          <a:bodyPr/>
          <a:lstStyle/>
          <a:p>
            <a:r>
              <a:rPr lang="tr-TR" dirty="0" smtClean="0"/>
              <a:t>3. Hafta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392195"/>
            <a:ext cx="10515600" cy="4784768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Cenova/Venedik mikro sistemlerinin yaşamsallığı aşağıdaki unsurlara bağlıydı: </a:t>
            </a:r>
          </a:p>
          <a:p>
            <a:pPr marL="514350" indent="-514350">
              <a:buAutoNum type="arabicPeriod"/>
            </a:pPr>
            <a:r>
              <a:rPr lang="tr-TR" dirty="0" smtClean="0"/>
              <a:t>Papalık ile İmparatorluk arasındaki uzun erimli mücadelenin yarattığı boşluk</a:t>
            </a:r>
          </a:p>
          <a:p>
            <a:pPr marL="514350" indent="-514350">
              <a:buAutoNum type="arabicPeriod"/>
            </a:pPr>
            <a:r>
              <a:rPr lang="tr-TR" dirty="0" smtClean="0"/>
              <a:t>Krizdeki feodal toplumsal sistem üzerinde sürdürülen </a:t>
            </a:r>
            <a:r>
              <a:rPr lang="tr-TR" dirty="0" err="1" smtClean="0"/>
              <a:t>simbiyotik</a:t>
            </a:r>
            <a:r>
              <a:rPr lang="tr-TR" dirty="0" smtClean="0"/>
              <a:t> bir yaşam. </a:t>
            </a:r>
          </a:p>
          <a:p>
            <a:pPr marL="514350" indent="-514350">
              <a:buAutoNum type="arabicPeriod"/>
            </a:pPr>
            <a:r>
              <a:rPr lang="tr-TR" dirty="0" err="1" smtClean="0"/>
              <a:t>Oligraşik</a:t>
            </a:r>
            <a:r>
              <a:rPr lang="tr-TR" dirty="0" smtClean="0"/>
              <a:t> yönetimler aslında tüm tüccar ve finansörlerin toplumsal çıkarını temsil etmekteydi. Bu anlamda kısmi çatışmalar hariç göreli iç istikrar.</a:t>
            </a:r>
          </a:p>
          <a:p>
            <a:pPr marL="514350" indent="-514350">
              <a:buAutoNum type="arabicPeriod"/>
            </a:pPr>
            <a:r>
              <a:rPr lang="tr-TR" dirty="0" smtClean="0"/>
              <a:t>Asya kökenli imparatorlukların Avrupa ile iletişimini ve tersini olanaklı kılan pozisyonlar. </a:t>
            </a:r>
          </a:p>
          <a:p>
            <a:pPr marL="514350" indent="-514350">
              <a:buAutoNum type="arabicPeriod"/>
            </a:pPr>
            <a:r>
              <a:rPr lang="tr-TR" dirty="0" smtClean="0"/>
              <a:t>Para ve ticaret akışına duyulan ihtiyaç bu </a:t>
            </a:r>
            <a:r>
              <a:rPr lang="tr-TR" dirty="0" err="1" smtClean="0"/>
              <a:t>mikrosistemleri</a:t>
            </a:r>
            <a:r>
              <a:rPr lang="tr-TR" dirty="0" smtClean="0"/>
              <a:t> hayati bir unsura dönüştürmüştü.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00490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71849"/>
            <a:ext cx="10515600" cy="5905114"/>
          </a:xfrm>
        </p:spPr>
        <p:txBody>
          <a:bodyPr/>
          <a:lstStyle/>
          <a:p>
            <a:r>
              <a:rPr lang="tr-TR" dirty="0" smtClean="0"/>
              <a:t>Venedik/Cenova </a:t>
            </a:r>
            <a:r>
              <a:rPr lang="tr-TR" dirty="0" err="1" smtClean="0"/>
              <a:t>mikrosistemlerinin</a:t>
            </a:r>
            <a:r>
              <a:rPr lang="tr-TR" dirty="0" smtClean="0"/>
              <a:t> çözülmesine yol açan unsurlar.</a:t>
            </a:r>
          </a:p>
          <a:p>
            <a:pPr marL="514350" indent="-514350">
              <a:buAutoNum type="arabicPeriod"/>
            </a:pPr>
            <a:r>
              <a:rPr lang="tr-TR" dirty="0" smtClean="0"/>
              <a:t>Kapitalist sermaye birikimi üretim ve talep kompozisyonunu ve bu unsurların coğrafi bileşimini değiştirdi. Söz konusu </a:t>
            </a:r>
            <a:r>
              <a:rPr lang="tr-TR" dirty="0" err="1" smtClean="0"/>
              <a:t>mikrosistemler</a:t>
            </a:r>
            <a:r>
              <a:rPr lang="tr-TR" dirty="0" smtClean="0"/>
              <a:t> bu değişime yaka uyduramadı. </a:t>
            </a:r>
          </a:p>
          <a:p>
            <a:pPr marL="514350" indent="-514350">
              <a:buAutoNum type="arabicPeriod"/>
            </a:pPr>
            <a:r>
              <a:rPr lang="tr-TR" dirty="0" smtClean="0"/>
              <a:t>Coğrafi keşifler hem ticaretin hem de para akışının eksenini kaydırdı. </a:t>
            </a:r>
          </a:p>
          <a:p>
            <a:pPr marL="514350" indent="-514350">
              <a:buAutoNum type="arabicPeriod"/>
            </a:pPr>
            <a:r>
              <a:rPr lang="tr-TR" dirty="0" smtClean="0"/>
              <a:t>Güçlü merkezi monarşilerin ortaya çıkışı yaşam alanlarını daralttı. </a:t>
            </a:r>
          </a:p>
          <a:p>
            <a:pPr marL="514350" indent="-514350">
              <a:buAutoNum type="arabicPeriod"/>
            </a:pPr>
            <a:r>
              <a:rPr lang="tr-TR" dirty="0" smtClean="0"/>
              <a:t>Sömürgelerden Avrupa’ya akan değerli metaller ve emtia hem Cenova’yı hem de Venedik’i önemsizleştirdi. </a:t>
            </a:r>
          </a:p>
          <a:p>
            <a:pPr marL="514350" indent="-514350">
              <a:buAutoNum type="arabicPeriod"/>
            </a:pPr>
            <a:r>
              <a:rPr lang="tr-TR" dirty="0" smtClean="0"/>
              <a:t>Kuzey Avrupa’nın ticari dinamizmi ele geçirmesi.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7221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Geniş ekran</PresentationFormat>
  <Paragraphs>13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3. Hafta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Hafta</dc:title>
  <dc:creator>sbahce</dc:creator>
  <cp:lastModifiedBy>sbahce</cp:lastModifiedBy>
  <cp:revision>1</cp:revision>
  <dcterms:created xsi:type="dcterms:W3CDTF">2017-11-27T16:54:16Z</dcterms:created>
  <dcterms:modified xsi:type="dcterms:W3CDTF">2017-11-27T16:54:35Z</dcterms:modified>
</cp:coreProperties>
</file>