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80" r:id="rId4"/>
    <p:sldId id="271" r:id="rId5"/>
    <p:sldId id="272" r:id="rId6"/>
    <p:sldId id="273" r:id="rId7"/>
    <p:sldId id="274" r:id="rId8"/>
    <p:sldId id="267" r:id="rId9"/>
    <p:sldId id="268" r:id="rId10"/>
    <p:sldId id="269" r:id="rId11"/>
    <p:sldId id="270" r:id="rId12"/>
    <p:sldId id="265" r:id="rId13"/>
    <p:sldId id="264" r:id="rId14"/>
    <p:sldId id="266" r:id="rId15"/>
    <p:sldId id="263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22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89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>
                <a:latin typeface="Times New Roman" panose="02020603050405020304" pitchFamily="18" charset="0"/>
                <a:cs typeface="Times New Roman" panose="02020603050405020304" pitchFamily="18" charset="0"/>
              </a:rPr>
              <a:t>Hafta </a:t>
            </a:r>
            <a:r>
              <a:rPr lang="tr-TR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:8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19" y="943133"/>
            <a:ext cx="5312229" cy="4181475"/>
          </a:xfrm>
          <a:prstGeom prst="rect">
            <a:avLst/>
          </a:prstGeom>
        </p:spPr>
      </p:pic>
      <p:sp>
        <p:nvSpPr>
          <p:cNvPr id="5" name="4 Oval"/>
          <p:cNvSpPr/>
          <p:nvPr/>
        </p:nvSpPr>
        <p:spPr>
          <a:xfrm>
            <a:off x="2242763" y="3269003"/>
            <a:ext cx="1319043" cy="42343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>
            <a:stCxn id="5" idx="6"/>
          </p:cNvCxnSpPr>
          <p:nvPr/>
        </p:nvCxnSpPr>
        <p:spPr>
          <a:xfrm>
            <a:off x="3561806" y="3480719"/>
            <a:ext cx="2551611" cy="2012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0807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43" y="655320"/>
            <a:ext cx="8368938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93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b="39899"/>
          <a:stretch/>
        </p:blipFill>
        <p:spPr>
          <a:xfrm>
            <a:off x="344429" y="1098068"/>
            <a:ext cx="5384483" cy="1888972"/>
          </a:xfrm>
          <a:prstGeom prst="rect">
            <a:avLst/>
          </a:prstGeom>
        </p:spPr>
      </p:pic>
      <p:sp>
        <p:nvSpPr>
          <p:cNvPr id="4" name="3 Oval"/>
          <p:cNvSpPr/>
          <p:nvPr/>
        </p:nvSpPr>
        <p:spPr>
          <a:xfrm>
            <a:off x="2287651" y="1550126"/>
            <a:ext cx="2084051" cy="9407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/>
          <p:nvPr/>
        </p:nvCxnSpPr>
        <p:spPr>
          <a:xfrm>
            <a:off x="4371702" y="2046514"/>
            <a:ext cx="1915887" cy="12224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558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t="59942"/>
          <a:stretch/>
        </p:blipFill>
        <p:spPr>
          <a:xfrm>
            <a:off x="344429" y="1637212"/>
            <a:ext cx="5384483" cy="2699356"/>
          </a:xfrm>
          <a:prstGeom prst="rect">
            <a:avLst/>
          </a:prstGeom>
        </p:spPr>
      </p:pic>
      <p:sp>
        <p:nvSpPr>
          <p:cNvPr id="5" name="4 Oval"/>
          <p:cNvSpPr/>
          <p:nvPr/>
        </p:nvSpPr>
        <p:spPr>
          <a:xfrm>
            <a:off x="2443060" y="3269003"/>
            <a:ext cx="1319043" cy="572814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>
            <a:stCxn id="5" idx="6"/>
          </p:cNvCxnSpPr>
          <p:nvPr/>
        </p:nvCxnSpPr>
        <p:spPr>
          <a:xfrm flipV="1">
            <a:off x="3762103" y="3500846"/>
            <a:ext cx="2351314" cy="5456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19" y="943133"/>
            <a:ext cx="5312229" cy="4181475"/>
          </a:xfrm>
          <a:prstGeom prst="rect">
            <a:avLst/>
          </a:prstGeom>
        </p:spPr>
      </p:pic>
      <p:sp>
        <p:nvSpPr>
          <p:cNvPr id="5" name="4 Oval"/>
          <p:cNvSpPr/>
          <p:nvPr/>
        </p:nvSpPr>
        <p:spPr>
          <a:xfrm>
            <a:off x="2242763" y="3269003"/>
            <a:ext cx="1319043" cy="42343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>
            <a:stCxn id="5" idx="6"/>
          </p:cNvCxnSpPr>
          <p:nvPr/>
        </p:nvCxnSpPr>
        <p:spPr>
          <a:xfrm>
            <a:off x="3561806" y="3480719"/>
            <a:ext cx="2551611" cy="2012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001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43" y="655320"/>
            <a:ext cx="8368938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b="86198"/>
          <a:stretch>
            <a:fillRect/>
          </a:stretch>
        </p:blipFill>
        <p:spPr bwMode="auto">
          <a:xfrm>
            <a:off x="157655" y="0"/>
            <a:ext cx="7756634" cy="557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1576"/>
            <a:ext cx="4035972" cy="276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96813"/>
            <a:ext cx="3940558" cy="3252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791" y="1439917"/>
            <a:ext cx="495300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98366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b="86198"/>
          <a:stretch>
            <a:fillRect/>
          </a:stretch>
        </p:blipFill>
        <p:spPr bwMode="auto">
          <a:xfrm>
            <a:off x="157655" y="0"/>
            <a:ext cx="7756634" cy="557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742" y="809462"/>
            <a:ext cx="53244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8276" y="533236"/>
            <a:ext cx="55530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51483" y="983867"/>
            <a:ext cx="53340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98122" y="4435366"/>
            <a:ext cx="5219700" cy="226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07485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862" y="830808"/>
            <a:ext cx="5044966" cy="513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60169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0538" y="1174039"/>
            <a:ext cx="60960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2353" y="554913"/>
            <a:ext cx="2695247" cy="1767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74130" y="2710355"/>
            <a:ext cx="23907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Oval"/>
          <p:cNvSpPr/>
          <p:nvPr/>
        </p:nvSpPr>
        <p:spPr>
          <a:xfrm>
            <a:off x="8797157" y="3972911"/>
            <a:ext cx="1303283" cy="3573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5-Nokta Yıldız"/>
          <p:cNvSpPr/>
          <p:nvPr/>
        </p:nvSpPr>
        <p:spPr>
          <a:xfrm>
            <a:off x="7041931" y="2806263"/>
            <a:ext cx="546538" cy="54653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538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335" y="139098"/>
            <a:ext cx="5429741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Oval"/>
          <p:cNvSpPr/>
          <p:nvPr/>
        </p:nvSpPr>
        <p:spPr>
          <a:xfrm>
            <a:off x="0" y="4582510"/>
            <a:ext cx="5433848" cy="9249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"/>
          <p:cNvSpPr/>
          <p:nvPr/>
        </p:nvSpPr>
        <p:spPr>
          <a:xfrm>
            <a:off x="246993" y="5607270"/>
            <a:ext cx="719959" cy="572814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178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331" y="1397878"/>
            <a:ext cx="5150069" cy="277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Oval"/>
          <p:cNvSpPr/>
          <p:nvPr/>
        </p:nvSpPr>
        <p:spPr>
          <a:xfrm>
            <a:off x="1660634" y="3447393"/>
            <a:ext cx="998483" cy="9249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"/>
          <p:cNvSpPr/>
          <p:nvPr/>
        </p:nvSpPr>
        <p:spPr>
          <a:xfrm>
            <a:off x="4051738" y="2443656"/>
            <a:ext cx="804041" cy="572814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420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b="39899"/>
          <a:stretch/>
        </p:blipFill>
        <p:spPr>
          <a:xfrm>
            <a:off x="344429" y="1098068"/>
            <a:ext cx="5384483" cy="1888972"/>
          </a:xfrm>
          <a:prstGeom prst="rect">
            <a:avLst/>
          </a:prstGeom>
        </p:spPr>
      </p:pic>
      <p:sp>
        <p:nvSpPr>
          <p:cNvPr id="4" name="3 Oval"/>
          <p:cNvSpPr/>
          <p:nvPr/>
        </p:nvSpPr>
        <p:spPr>
          <a:xfrm>
            <a:off x="2287651" y="1550126"/>
            <a:ext cx="2084051" cy="9407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/>
          <p:nvPr/>
        </p:nvCxnSpPr>
        <p:spPr>
          <a:xfrm>
            <a:off x="4371702" y="2046514"/>
            <a:ext cx="1915887" cy="12224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403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t="59942"/>
          <a:stretch/>
        </p:blipFill>
        <p:spPr>
          <a:xfrm>
            <a:off x="344429" y="1637212"/>
            <a:ext cx="5384483" cy="2699356"/>
          </a:xfrm>
          <a:prstGeom prst="rect">
            <a:avLst/>
          </a:prstGeom>
        </p:spPr>
      </p:pic>
      <p:sp>
        <p:nvSpPr>
          <p:cNvPr id="5" name="4 Oval"/>
          <p:cNvSpPr/>
          <p:nvPr/>
        </p:nvSpPr>
        <p:spPr>
          <a:xfrm>
            <a:off x="2443060" y="3269003"/>
            <a:ext cx="1319043" cy="572814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>
            <a:stCxn id="5" idx="6"/>
          </p:cNvCxnSpPr>
          <p:nvPr/>
        </p:nvCxnSpPr>
        <p:spPr>
          <a:xfrm flipV="1">
            <a:off x="3762103" y="3500846"/>
            <a:ext cx="2351314" cy="5456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66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</Words>
  <Application>Microsoft Office PowerPoint</Application>
  <PresentationFormat>Geniş ekran</PresentationFormat>
  <Paragraphs>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Teması</vt:lpstr>
      <vt:lpstr>Öğr.Gör. Fuat Atasoy  Hafta :8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20</cp:revision>
  <dcterms:created xsi:type="dcterms:W3CDTF">2019-02-25T15:15:52Z</dcterms:created>
  <dcterms:modified xsi:type="dcterms:W3CDTF">2019-05-01T18:25:21Z</dcterms:modified>
</cp:coreProperties>
</file>