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98" r:id="rId4"/>
    <p:sldId id="307" r:id="rId5"/>
    <p:sldId id="299" r:id="rId6"/>
    <p:sldId id="308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6727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tr-TR" dirty="0"/>
            </a:br>
            <a:r>
              <a:rPr lang="tr-TR" dirty="0"/>
              <a:t>Bilimsel araştırma türleri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17963" y="3602039"/>
            <a:ext cx="9144000" cy="1655762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Ömer KUTLU</a:t>
            </a:r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Bilginin Kaynağı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480456"/>
            <a:ext cx="10888579" cy="49203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Bilgi elde etmenin birçok yolu bulunmaktadır;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i="1" dirty="0"/>
              <a:t>uzmanlar</a:t>
            </a:r>
          </a:p>
          <a:p>
            <a:r>
              <a:rPr lang="tr-TR" i="1" dirty="0"/>
              <a:t>kitap ya da makale incelemeleri</a:t>
            </a:r>
          </a:p>
          <a:p>
            <a:r>
              <a:rPr lang="tr-TR" i="1" dirty="0"/>
              <a:t>benzer deneyimi olan meslektaşlara sorma ya da onları gözlemleme </a:t>
            </a:r>
          </a:p>
          <a:p>
            <a:r>
              <a:rPr lang="tr-TR" i="1" dirty="0"/>
              <a:t>kendi geçmiş deneyimleri</a:t>
            </a:r>
          </a:p>
          <a:p>
            <a:r>
              <a:rPr lang="tr-TR" i="1" dirty="0"/>
              <a:t>sezgiler</a:t>
            </a:r>
          </a:p>
          <a:p>
            <a:r>
              <a:rPr lang="tr-TR" i="1" dirty="0"/>
              <a:t>Bilgiye ulaşmanın en doğru ve güvenilir yolu ise </a:t>
            </a:r>
            <a:r>
              <a:rPr lang="tr-TR" b="1" i="1" dirty="0"/>
              <a:t>bilimsel yöntemdir</a:t>
            </a:r>
            <a:r>
              <a:rPr lang="tr-TR" i="1" dirty="0"/>
              <a:t>.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/>
              <a:t>(Büyüköztürk, Çakmak, </a:t>
            </a:r>
            <a:r>
              <a:rPr lang="tr-TR" dirty="0" err="1"/>
              <a:t>Akagün</a:t>
            </a:r>
            <a:r>
              <a:rPr lang="tr-TR" dirty="0"/>
              <a:t>, Karadeniz ve Demirel, 2013)</a:t>
            </a:r>
          </a:p>
        </p:txBody>
      </p:sp>
    </p:spTree>
    <p:extLst>
      <p:ext uri="{BB962C8B-B14F-4D97-AF65-F5344CB8AC3E}">
        <p14:creationId xmlns:p14="http://schemas.microsoft.com/office/powerpoint/2010/main" val="51857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472699"/>
            <a:ext cx="10824411" cy="47676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Bilim;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Evreni tanımak, gerçeği bulmak,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Olgular (gerçekler) hakkında bilimsel yöntemlerle elde edilmiş doğrulanabilir bilgilerdir.</a:t>
            </a:r>
          </a:p>
          <a:p>
            <a:endParaRPr lang="tr-TR" dirty="0"/>
          </a:p>
          <a:p>
            <a:r>
              <a:rPr lang="tr-TR" dirty="0"/>
              <a:t>Bilim, gerçeği aramanın bir yolu ve gerçeklerin oluşturduğu bilgi kümesi olarak da tanımlanabilir. </a:t>
            </a:r>
          </a:p>
          <a:p>
            <a:endParaRPr lang="tr-TR" dirty="0"/>
          </a:p>
          <a:p>
            <a:r>
              <a:rPr lang="tr-TR" dirty="0"/>
              <a:t>Her bilim dalının amacı kendi alanına giren konuları saptama ve açıklamadır.</a:t>
            </a:r>
          </a:p>
          <a:p>
            <a:endParaRPr lang="tr-TR" sz="2400" dirty="0"/>
          </a:p>
          <a:p>
            <a:pPr marL="0" indent="0" algn="r">
              <a:buNone/>
            </a:pPr>
            <a:r>
              <a:rPr lang="tr-TR" sz="2000" dirty="0"/>
              <a:t>(Büyüköztürk vd., 2013; </a:t>
            </a:r>
            <a:r>
              <a:rPr lang="tr-TR" sz="2000" dirty="0" err="1"/>
              <a:t>Karasar</a:t>
            </a:r>
            <a:r>
              <a:rPr lang="tr-TR" sz="2000" dirty="0"/>
              <a:t>, 2012)</a:t>
            </a:r>
          </a:p>
        </p:txBody>
      </p:sp>
    </p:spTree>
    <p:extLst>
      <p:ext uri="{BB962C8B-B14F-4D97-AF65-F5344CB8AC3E}">
        <p14:creationId xmlns:p14="http://schemas.microsoft.com/office/powerpoint/2010/main" val="1719729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/>
              <a:t>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122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Bilimler ancak gözlem ve deney yolundan giderek olguları saptar; saptanan olguların açıklanması ise mantıksal bir işlemdir.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Bilim amacına ulaşma çabasında, olguları betimleme ve açıklama yollarına başvurur.</a:t>
            </a:r>
          </a:p>
          <a:p>
            <a:pPr marL="0" indent="0" algn="just">
              <a:buNone/>
            </a:pPr>
            <a:endParaRPr lang="tr-TR" dirty="0"/>
          </a:p>
          <a:p>
            <a:endParaRPr lang="tr-TR" dirty="0"/>
          </a:p>
          <a:p>
            <a:pPr marL="0" indent="0" algn="r">
              <a:buNone/>
            </a:pPr>
            <a:r>
              <a:rPr lang="tr-TR" dirty="0"/>
              <a:t>(Büyüköztürk vd., 2013; </a:t>
            </a:r>
            <a:r>
              <a:rPr lang="tr-TR" dirty="0" err="1"/>
              <a:t>Karasar</a:t>
            </a:r>
            <a:r>
              <a:rPr lang="tr-TR" dirty="0"/>
              <a:t>, 2012)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861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Yöntem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616364"/>
            <a:ext cx="10827327" cy="48952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Bilimsel yöntem;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Bilimlerin ortaklaşa kullandıkları betimleme ve açıklama yollarını kapsayan bir yanı ile eylemsel diğer yanı ile düşünsel bir süreçtir (Büyüköztürk vd., 2013).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Bilimsel yöntem, bir bilim adamının araştırdığı veya karşı karşıya olduğu bir problemdeki bilgi çeşidine bağlı olarak tanımlayabileceği bir gelişim süreci olarak da tanımlanabilir.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9042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err="1"/>
              <a:t>Karasar</a:t>
            </a:r>
            <a:r>
              <a:rPr lang="tr-TR" sz="2200" dirty="0"/>
              <a:t>, N. (2012). </a:t>
            </a:r>
            <a:r>
              <a:rPr lang="tr-TR" sz="2200" i="1" dirty="0"/>
              <a:t>Bilimsel araştırma yöntemleri (24. baskı). </a:t>
            </a:r>
            <a:r>
              <a:rPr lang="tr-TR" sz="2200" dirty="0"/>
              <a:t>Ankara: Nobel Yayınevi</a:t>
            </a:r>
          </a:p>
          <a:p>
            <a:pPr marL="0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419059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271</Words>
  <Application>Microsoft Office PowerPoint</Application>
  <PresentationFormat>Geniş ekran</PresentationFormat>
  <Paragraphs>43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 Bilimsel araştırma türleri</vt:lpstr>
      <vt:lpstr>Bilginin Kaynağı </vt:lpstr>
      <vt:lpstr>Bilim</vt:lpstr>
      <vt:lpstr>Bilim</vt:lpstr>
      <vt:lpstr>Bilimsel Yöntem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Neslihan Tuğçe Özyeter</cp:lastModifiedBy>
  <cp:revision>97</cp:revision>
  <dcterms:created xsi:type="dcterms:W3CDTF">2017-05-17T14:13:10Z</dcterms:created>
  <dcterms:modified xsi:type="dcterms:W3CDTF">2022-03-07T09:51:16Z</dcterms:modified>
</cp:coreProperties>
</file>