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1" r:id="rId9"/>
    <p:sldId id="26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FDB71E-EF08-49C9-96EA-0D832F25F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2BD7EAC-2BDF-4751-BF50-74E42503A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AD7AD2-0D40-4375-BA6B-16698816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1F7C0B-99FA-4001-8B9E-9C7EF692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C4D1C1-3552-4850-85E3-99543829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87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1D750B-B9CE-45A4-BCA9-98897DAE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A30D44D-375A-4FED-810D-1B436C12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9F9704-30BA-484D-980D-61E7CFCE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0031BB-4DAC-46FF-8C65-77DE69FC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B4D85F-0657-469E-9B59-48265C13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7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5501B00-8C75-4E1D-B905-D82282F77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D7F41D1-ACC0-4A97-BF76-021F195F0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FECEE0-F3E0-413C-8EDD-E4B1AEF3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6293F1-EF99-43EB-8729-29223D50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9786C5-0977-44D1-8435-AF9A7BFD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73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BA90ED-9C2E-4AA2-B337-480B38C8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87A67A-121A-476B-93C2-99D73A2FB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0AEB9A-18A8-47F7-A1DA-66AF12C1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F28BEA-5C8C-4C80-BB3B-CFF16BDF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3309EF-B22A-49F5-BAB8-1052729E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0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206F56-B9FC-4A47-BEA8-B5DF4627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4AC0DB-2E6E-494D-965A-8E2FFFA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FD3AD7-A53A-4E57-AEB7-CBBEBD6E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D8C549-6A85-4F37-8D56-AAD5030A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97FE20-C305-46ED-884B-2FBCE240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37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42248CE-9D70-4758-8621-D33A79CD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515CD5-E892-4F7F-9620-90754FF7F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E090D7-B9A4-4458-9C7C-7C8CD3243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B80F49-94A3-49B6-8B0F-79EFC121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877FA0-BBA1-4698-92AE-58C096AA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5077662-071C-46FB-A968-CD0028FB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76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F0455C-13EE-4F5F-9A85-54CC27D0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E59AB4-2048-414E-884C-347655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897A39B-4308-433F-AA9E-BF63AA366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FA6329C-2A76-4DF4-BC19-AE8B94BB3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B2AD679-6FFC-4E08-9319-B41EE8D80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ECBC88-63DF-483B-91F2-27676AF6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3EE84A7-F214-44E5-8793-3B6368C5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FCF21D8-255D-4279-BC6C-D33DC59B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0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A0F412-60C7-4AD4-933D-BBCEBCA5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98AEBED-F5B4-425B-8953-13B2E9F1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541325-8936-4F94-B4FB-EAB076F1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A9438E1-4774-4539-9DB5-74B07D59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45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5FC12C7-06DC-47C1-99E3-DDB172CF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267E04C-1D90-484C-93C5-4F388DFD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CC9D48-9A84-4EB0-953A-A42A2779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4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EB2759-E656-409D-9DEB-F507C9AC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F3DC4D-4180-4793-8BF4-48EA1E15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7D4E77-D017-4842-9206-CD3B81398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20A8DCA-2A36-49B9-BB55-30BC7CE1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EACC5F-EEBF-42D8-8F0D-548AAD27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546B2A-A222-434A-B730-F2D987AE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15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510093-426A-42B9-8759-9B039A7C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9CE3330-7C8B-4CFE-81E2-067745191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86DC93-6545-4F77-9B5C-127B5DF26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34D5C00-C808-47D6-8B74-18709D91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516595C-C382-4C39-81DF-F3CAC7B3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2AAD47-A047-4F24-AD47-60F3C4FA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28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16A6E83-B0AE-40E2-BF9E-C2195A1A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65C36A-9053-4CDB-8B51-4A2BF466D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33ACF1-7F3B-483D-B011-0F9B6EA81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BB34CD-14DA-4724-9858-0D742ADA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5090F-C09C-4BD0-8BA0-A3F25910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8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8447880-9C41-438F-98E1-E272AF3D2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tr-TR" sz="3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Denizde Yapılan Su Sporlarının İçeriklerinin Tanıtılması-1</a:t>
            </a:r>
          </a:p>
        </p:txBody>
      </p:sp>
      <p:sp>
        <p:nvSpPr>
          <p:cNvPr id="20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ankara Ã¼niversitesi ile ilgili gÃ¶rsel sonucu">
            <a:extLst>
              <a:ext uri="{FF2B5EF4-FFF2-40B4-BE49-F238E27FC236}">
                <a16:creationId xmlns:a16="http://schemas.microsoft.com/office/drawing/2014/main" id="{E86C3170-2B6A-450C-B429-2147EDAF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2" descr="Ä°lgili resim">
            <a:extLst>
              <a:ext uri="{FF2B5EF4-FFF2-40B4-BE49-F238E27FC236}">
                <a16:creationId xmlns:a16="http://schemas.microsoft.com/office/drawing/2014/main" id="{23F6065A-6111-4C2C-BF40-9074C6FA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573467"/>
            <a:ext cx="2754249" cy="13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FE2E9E2-98A0-43A1-AAC5-07A7068DD391}"/>
              </a:ext>
            </a:extLst>
          </p:cNvPr>
          <p:cNvSpPr/>
          <p:nvPr/>
        </p:nvSpPr>
        <p:spPr>
          <a:xfrm>
            <a:off x="5763126" y="4427621"/>
            <a:ext cx="5847348" cy="1574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9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yelken sporu ile ilgili gÃ¶rsel sonucu">
            <a:extLst>
              <a:ext uri="{FF2B5EF4-FFF2-40B4-BE49-F238E27FC236}">
                <a16:creationId xmlns:a16="http://schemas.microsoft.com/office/drawing/2014/main" id="{4ACFE3CF-8BE9-4D98-AEE6-74C831947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r="13986" b="-3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Ä°lgili resim">
            <a:extLst>
              <a:ext uri="{FF2B5EF4-FFF2-40B4-BE49-F238E27FC236}">
                <a16:creationId xmlns:a16="http://schemas.microsoft.com/office/drawing/2014/main" id="{47A5B5C9-5D6F-434F-B8DD-79CC3D07E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36606" b="-2"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Ã¶rf ile ilgili gÃ¶rsel sonucu">
            <a:extLst>
              <a:ext uri="{FF2B5EF4-FFF2-40B4-BE49-F238E27FC236}">
                <a16:creationId xmlns:a16="http://schemas.microsoft.com/office/drawing/2014/main" id="{1CE39646-0268-4B86-9BDF-00D790B10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8918" b="-3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Ã¼rek sporu ile ilgili gÃ¶rsel sonucu">
            <a:extLst>
              <a:ext uri="{FF2B5EF4-FFF2-40B4-BE49-F238E27FC236}">
                <a16:creationId xmlns:a16="http://schemas.microsoft.com/office/drawing/2014/main" id="{371B3697-CE6D-461D-91D1-C85B4E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0829" b="-3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A5D7E9A-A7BD-4A60-B5B2-F6717507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 İçeriği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C20924-248F-420C-8295-2ECF8A85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Kayağı Tanıtımı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Kayağı Kuralları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Kayağında Kullanılan Malzemeler</a:t>
            </a:r>
          </a:p>
          <a:p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Ä°lgili resim">
            <a:extLst>
              <a:ext uri="{FF2B5EF4-FFF2-40B4-BE49-F238E27FC236}">
                <a16:creationId xmlns:a16="http://schemas.microsoft.com/office/drawing/2014/main" id="{DE7BF921-2D4F-4F06-BB0C-0A58C725B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r="3315" b="3"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u kayaÄÄ± ile ilgili gÃ¶rsel sonucu">
            <a:extLst>
              <a:ext uri="{FF2B5EF4-FFF2-40B4-BE49-F238E27FC236}">
                <a16:creationId xmlns:a16="http://schemas.microsoft.com/office/drawing/2014/main" id="{B78B8279-750D-4BE3-8B61-044A6690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r="17088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14453BD-5777-4503-A759-40677E44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60" y="849111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Kayağı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2F4374-C4D8-4F0B-8549-8AFE5338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Ayağa takılı kayaklar yardımıyla, hızla giden bir teknenin arkasına bağlı olan halata tutunarak su üstünde kaymaya dayanan açık hava sporudur.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BFB1874-3EBF-43B7-BF1E-B5DFE46F4AD6}"/>
              </a:ext>
            </a:extLst>
          </p:cNvPr>
          <p:cNvSpPr/>
          <p:nvPr/>
        </p:nvSpPr>
        <p:spPr>
          <a:xfrm>
            <a:off x="589547" y="998621"/>
            <a:ext cx="2550695" cy="1155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07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14453BD-5777-4503-A759-40677E44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4" y="960479"/>
            <a:ext cx="4803636" cy="131166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Kayağı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2F4374-C4D8-4F0B-8549-8AFE5338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Başlangıçta yalnız yaz mevsiminde yapılan bir spor dalı olan su kayağı, artık tüm dünyada modern koruyucu elbiselerin yaygınlaşmasıyla yıl boyunca yapılabilen bir spor dalı olmuştur. 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Hatta bazı ülkelerde özürlüler için kurulan özel merkezlerde de su kayağı gerçekleştirilmektedir.</a:t>
            </a:r>
          </a:p>
        </p:txBody>
      </p:sp>
      <p:pic>
        <p:nvPicPr>
          <p:cNvPr id="1026" name="Picture 2" descr="Nat Geo: Wakeskating, Bosnia / Herzegovina | San Diego with RealtorPeg">
            <a:extLst>
              <a:ext uri="{FF2B5EF4-FFF2-40B4-BE49-F238E27FC236}">
                <a16:creationId xmlns:a16="http://schemas.microsoft.com/office/drawing/2014/main" id="{C0BA915A-BA06-4492-8227-3E980A922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4" r="5172" b="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FBFB1874-3EBF-43B7-BF1E-B5DFE46F4AD6}"/>
              </a:ext>
            </a:extLst>
          </p:cNvPr>
          <p:cNvSpPr/>
          <p:nvPr/>
        </p:nvSpPr>
        <p:spPr>
          <a:xfrm>
            <a:off x="589547" y="998621"/>
            <a:ext cx="2550695" cy="1155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28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u kayaÄÄ± ile ilgili gÃ¶rsel sonucu">
            <a:extLst>
              <a:ext uri="{FF2B5EF4-FFF2-40B4-BE49-F238E27FC236}">
                <a16:creationId xmlns:a16="http://schemas.microsoft.com/office/drawing/2014/main" id="{F33571C0-F407-45FA-8C0D-90AA0F7CF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21753" b="2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Ä°lgili resim">
            <a:extLst>
              <a:ext uri="{FF2B5EF4-FFF2-40B4-BE49-F238E27FC236}">
                <a16:creationId xmlns:a16="http://schemas.microsoft.com/office/drawing/2014/main" id="{557B4D35-E324-49C8-A409-DC8F99A74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r="3570" b="-2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14453BD-5777-4503-A759-40677E44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63" y="849111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Kayağı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2F4374-C4D8-4F0B-8549-8AFE5338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Başlangıçta yalnız yaz mevsiminde yapılan bir spor dalı olan su kayağı, artık tüm dünyada modern koruyucu elbiselerin yaygınlaşmasıyla yıl boyunca yapılabilen bir spor dalı olmuştur. 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Hatta bazı ülkelerde özürlüler için kurulan özel merkezlerde de su kayağı gerçekleştirilmektedir.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BFB1874-3EBF-43B7-BF1E-B5DFE46F4AD6}"/>
              </a:ext>
            </a:extLst>
          </p:cNvPr>
          <p:cNvSpPr/>
          <p:nvPr/>
        </p:nvSpPr>
        <p:spPr>
          <a:xfrm>
            <a:off x="589547" y="998621"/>
            <a:ext cx="2550695" cy="1155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8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 kayaÄÄ± ile ilgili gÃ¶rsel sonucu">
            <a:extLst>
              <a:ext uri="{FF2B5EF4-FFF2-40B4-BE49-F238E27FC236}">
                <a16:creationId xmlns:a16="http://schemas.microsoft.com/office/drawing/2014/main" id="{A580404F-8DFA-4216-8BED-1D3AAFB66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3"/>
          <a:stretch/>
        </p:blipFill>
        <p:spPr bwMode="auto">
          <a:xfrm>
            <a:off x="7101031" y="2508989"/>
            <a:ext cx="5090970" cy="4349011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106C903-84A2-4A47-A6E7-9A514979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Kayağı Kuralları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129FAE-92EE-4F06-9C61-D3D4BCDA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Yarışmalar bireysel olarak yapılmaktadır. Bütün yarışmalar 2 devreden oluşur ve yarışmacılar ilk devreye katılmak zorundadırlar. 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Başarılı olanlar 2. devreye katılırlar. Her yarışmacıya, yarışma sırasında başarısına göre puan verilir.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87BD8A3-1E29-4A66-BA20-D77FE0DB3294}"/>
              </a:ext>
            </a:extLst>
          </p:cNvPr>
          <p:cNvSpPr/>
          <p:nvPr/>
        </p:nvSpPr>
        <p:spPr>
          <a:xfrm>
            <a:off x="649705" y="938463"/>
            <a:ext cx="4282740" cy="1191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54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u kayaÄÄ± ile ilgili gÃ¶rsel sonucu">
            <a:extLst>
              <a:ext uri="{FF2B5EF4-FFF2-40B4-BE49-F238E27FC236}">
                <a16:creationId xmlns:a16="http://schemas.microsoft.com/office/drawing/2014/main" id="{BCDE3C56-3EED-4E37-BBB2-990AE294F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5122" b="4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Ä°lgili resim">
            <a:extLst>
              <a:ext uri="{FF2B5EF4-FFF2-40B4-BE49-F238E27FC236}">
                <a16:creationId xmlns:a16="http://schemas.microsoft.com/office/drawing/2014/main" id="{4063A93A-4BFB-4CC5-820B-B2F3E3C87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r="26627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106C903-84A2-4A47-A6E7-9A514979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Kayağı Kuralları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129FAE-92EE-4F06-9C61-D3D4BCDA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Yarışlar erkek ve bayan olarak ayrılır. Yarışlara her yaştan yarışmacı katılabilir.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Yarışma görevleri, yarışma türlerine göre WSU tarafından önerilen başhakem, hakem ve yardımcılardan oluşur.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Başhakem: Bütün değerlendirme skorları denetleme ve her yaş için hakemleri ve yardımcıları seçmekle görevlidir.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87BD8A3-1E29-4A66-BA20-D77FE0DB3294}"/>
              </a:ext>
            </a:extLst>
          </p:cNvPr>
          <p:cNvSpPr/>
          <p:nvPr/>
        </p:nvSpPr>
        <p:spPr>
          <a:xfrm>
            <a:off x="649705" y="938463"/>
            <a:ext cx="4282740" cy="1191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30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106C903-84A2-4A47-A6E7-9A514979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05" y="834403"/>
            <a:ext cx="4659319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Kayağı Yarışmaları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129FAE-92EE-4F06-9C61-D3D4BCDA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05" y="2406285"/>
            <a:ext cx="6380359" cy="27409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dirty="0"/>
              <a:t>Uluslararası yarışmalar, üç dalda yapılır.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b="1" dirty="0"/>
              <a:t>1- Atlama yarışmaları</a:t>
            </a:r>
          </a:p>
          <a:p>
            <a:pPr marL="0" indent="0">
              <a:buNone/>
            </a:pPr>
            <a:r>
              <a:rPr lang="tr-TR" sz="2400" b="1" dirty="0"/>
              <a:t>2-Slalom yarışmaları</a:t>
            </a:r>
          </a:p>
          <a:p>
            <a:pPr marL="0" indent="0">
              <a:buNone/>
            </a:pPr>
            <a:r>
              <a:rPr lang="tr-TR" sz="2400" b="1" dirty="0"/>
              <a:t>3-Gösteri yarışmaları</a:t>
            </a: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87BD8A3-1E29-4A66-BA20-D77FE0DB3294}"/>
              </a:ext>
            </a:extLst>
          </p:cNvPr>
          <p:cNvSpPr/>
          <p:nvPr/>
        </p:nvSpPr>
        <p:spPr>
          <a:xfrm>
            <a:off x="649705" y="938463"/>
            <a:ext cx="4681950" cy="1191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3ED8DFE7-C8EF-4544-B92B-7F1F75288674}"/>
              </a:ext>
            </a:extLst>
          </p:cNvPr>
          <p:cNvSpPr txBox="1">
            <a:spLocks/>
          </p:cNvSpPr>
          <p:nvPr/>
        </p:nvSpPr>
        <p:spPr>
          <a:xfrm>
            <a:off x="6096000" y="834403"/>
            <a:ext cx="5103584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Kullanılan Malzemeler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A3B85223-B82A-40B9-BAA4-8ABEAD484624}"/>
              </a:ext>
            </a:extLst>
          </p:cNvPr>
          <p:cNvSpPr txBox="1">
            <a:spLocks/>
          </p:cNvSpPr>
          <p:nvPr/>
        </p:nvSpPr>
        <p:spPr>
          <a:xfrm>
            <a:off x="6222610" y="2426802"/>
            <a:ext cx="6380359" cy="296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tr-TR" sz="2400" b="1" dirty="0"/>
          </a:p>
          <a:p>
            <a:r>
              <a:rPr lang="tr-TR" b="1" dirty="0"/>
              <a:t>Jet skiler</a:t>
            </a:r>
          </a:p>
          <a:p>
            <a:r>
              <a:rPr lang="tr-TR" b="1" dirty="0"/>
              <a:t>Çekme halatları</a:t>
            </a:r>
          </a:p>
          <a:p>
            <a:r>
              <a:rPr lang="tr-TR" b="1" dirty="0"/>
              <a:t>Motorlar</a:t>
            </a:r>
          </a:p>
          <a:p>
            <a:r>
              <a:rPr lang="tr-TR" b="1" dirty="0"/>
              <a:t>Rampalar</a:t>
            </a:r>
          </a:p>
          <a:p>
            <a:r>
              <a:rPr lang="tr-TR" b="1" dirty="0"/>
              <a:t>Giysiler</a:t>
            </a: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5005B5D-69C5-4272-91B2-B297189339C5}"/>
              </a:ext>
            </a:extLst>
          </p:cNvPr>
          <p:cNvSpPr/>
          <p:nvPr/>
        </p:nvSpPr>
        <p:spPr>
          <a:xfrm>
            <a:off x="6180010" y="991188"/>
            <a:ext cx="4878898" cy="1158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 descr="su kayaÄÄ± ile ilgili gÃ¶rsel sonucu">
            <a:extLst>
              <a:ext uri="{FF2B5EF4-FFF2-40B4-BE49-F238E27FC236}">
                <a16:creationId xmlns:a16="http://schemas.microsoft.com/office/drawing/2014/main" id="{9372EF95-98FE-4984-871B-26A9BA5FF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r="3" b="3"/>
          <a:stretch/>
        </p:blipFill>
        <p:spPr bwMode="auto">
          <a:xfrm>
            <a:off x="8875612" y="354161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9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kara Ã¼niversitesi ile ilgili gÃ¶rsel sonucu">
            <a:extLst>
              <a:ext uri="{FF2B5EF4-FFF2-40B4-BE49-F238E27FC236}">
                <a16:creationId xmlns:a16="http://schemas.microsoft.com/office/drawing/2014/main" id="{1C8AC5D0-5A18-47B9-8BCB-C9F1475DC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r="-2" b="2037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Ä°lgili resim">
            <a:extLst>
              <a:ext uri="{FF2B5EF4-FFF2-40B4-BE49-F238E27FC236}">
                <a16:creationId xmlns:a16="http://schemas.microsoft.com/office/drawing/2014/main" id="{D6FD71F4-AFCF-485C-8A22-AA9D64102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12809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FCBC73-0212-4F2B-85CC-89AB6A57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28000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238</Words>
  <Application>Microsoft Office PowerPoint</Application>
  <PresentationFormat>Geniş ekran</PresentationFormat>
  <Paragraphs>37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Denizde Yapılan Su Sporlarının İçeriklerinin Tanıtılması-1</vt:lpstr>
      <vt:lpstr>Ders İçeriği</vt:lpstr>
      <vt:lpstr>Su Kayağı</vt:lpstr>
      <vt:lpstr>Su Kayağı</vt:lpstr>
      <vt:lpstr>Su Kayağı</vt:lpstr>
      <vt:lpstr>Su Kayağı Kuralları</vt:lpstr>
      <vt:lpstr>Su Kayağı Kuralları</vt:lpstr>
      <vt:lpstr>Su Kayağı Yarışmaları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Denizde Yapılan Su Sporlarının İçeriklerinin Tanıtılması</dc:title>
  <dc:creator>Nurettin Göksu Çini-Akademik</dc:creator>
  <cp:lastModifiedBy>Nurettin Göksu Çini-Akademik</cp:lastModifiedBy>
  <cp:revision>3</cp:revision>
  <dcterms:created xsi:type="dcterms:W3CDTF">2020-05-03T11:12:08Z</dcterms:created>
  <dcterms:modified xsi:type="dcterms:W3CDTF">2020-05-03T11:53:15Z</dcterms:modified>
</cp:coreProperties>
</file>