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1EFA5-FCEC-4739-BBEE-E039889CDC5D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32123-9968-4BA4-8C82-72365D388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2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1D0261F2-95AD-4F0A-82B6-EB707AC4CEAA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CF8D-404F-42A9-8267-8AA465A706B0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49B0-7094-4C99-AE2E-4D32E90AE372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05F1-FCE0-4B66-96E2-880CA573B113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1495-073A-4CA2-A411-C4CE373CC090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2141-2E5B-4491-86B3-61B180ABB483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277D-7084-4B6F-868C-75134B0A9D41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84F29-79FF-4C44-BAF8-6F7DBEA4CEE9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80588-FCD8-4B16-8BDA-CD2A1F38ED8B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ECC2-5426-4264-A8D1-20AB81873878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2BB40-5A87-4689-A5E5-E1F119B316F9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3CD0-13C4-4C07-8361-6043FE0A56C5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EDF4-4406-49EC-B5F5-EFD1412EF688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53243-0ABB-490D-8A01-64D87B132B02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0F27-6C14-4D09-AC83-20949A4B4FCF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B65C1-0ED1-406E-881A-B68C120056DF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58F0-C9CC-4529-9247-559F14184148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B1A84-0E53-4702-8894-541430C5418E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 dirty="0"/>
              <a:t>Lecture 8</a:t>
            </a:r>
            <a:r>
              <a:rPr lang="tr-TR"/>
              <a:t>: repetıtıve </a:t>
            </a:r>
            <a:r>
              <a:rPr lang="tr-TR" dirty="0"/>
              <a:t>structures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C4BDD-2582-4B5A-890C-7875790D0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E6F94-75A0-428F-902C-B7852AEB1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equıvalent whıle form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F3464-6423-4ECA-94CB-A36ADD94C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44910"/>
            <a:ext cx="9905999" cy="4639112"/>
          </a:xfrm>
        </p:spPr>
        <p:txBody>
          <a:bodyPr>
            <a:normAutofit fontScale="70000" lnSpcReduction="20000"/>
          </a:bodyPr>
          <a:lstStyle/>
          <a:p>
            <a:pPr marL="457200" lvl="1" indent="0">
              <a:buNone/>
            </a:pPr>
            <a:r>
              <a:rPr lang="tr-TR" dirty="0"/>
              <a:t>for(expr1; expr2; expr3)</a:t>
            </a:r>
          </a:p>
          <a:p>
            <a:pPr marL="457200" lvl="1" indent="0">
              <a:buNone/>
            </a:pPr>
            <a:r>
              <a:rPr lang="tr-TR" dirty="0"/>
              <a:t>	statement1</a:t>
            </a:r>
          </a:p>
          <a:p>
            <a:pPr marL="457200" lvl="1" indent="0">
              <a:buNone/>
            </a:pPr>
            <a:r>
              <a:rPr lang="tr-TR" dirty="0"/>
              <a:t>statement2</a:t>
            </a:r>
          </a:p>
          <a:p>
            <a:pPr marL="0" indent="0">
              <a:buNone/>
            </a:pPr>
            <a:r>
              <a:rPr lang="tr-TR" dirty="0"/>
              <a:t>can be written using while statements as follows:</a:t>
            </a:r>
          </a:p>
          <a:p>
            <a:pPr marL="0" indent="0">
              <a:buNone/>
            </a:pPr>
            <a:r>
              <a:rPr lang="tr-TR" dirty="0"/>
              <a:t>	expr1</a:t>
            </a:r>
          </a:p>
          <a:p>
            <a:pPr marL="0" indent="0">
              <a:buNone/>
            </a:pPr>
            <a:r>
              <a:rPr lang="tr-TR" dirty="0"/>
              <a:t>	while(expr2)</a:t>
            </a:r>
          </a:p>
          <a:p>
            <a:pPr marL="0" indent="0">
              <a:buNone/>
            </a:pPr>
            <a:r>
              <a:rPr lang="tr-TR" dirty="0"/>
              <a:t>	{</a:t>
            </a:r>
          </a:p>
          <a:p>
            <a:pPr marL="0" indent="0">
              <a:buNone/>
            </a:pPr>
            <a:r>
              <a:rPr lang="tr-TR" dirty="0"/>
              <a:t>		statement1</a:t>
            </a:r>
          </a:p>
          <a:p>
            <a:pPr marL="0" indent="0">
              <a:buNone/>
            </a:pPr>
            <a:r>
              <a:rPr lang="tr-TR" dirty="0"/>
              <a:t>		expr3</a:t>
            </a:r>
          </a:p>
          <a:p>
            <a:pPr marL="0" indent="0">
              <a:buNone/>
            </a:pPr>
            <a:r>
              <a:rPr lang="tr-TR" dirty="0"/>
              <a:t>	}</a:t>
            </a:r>
          </a:p>
          <a:p>
            <a:pPr marL="0" indent="0">
              <a:buNone/>
            </a:pPr>
            <a:r>
              <a:rPr lang="tr-TR" dirty="0"/>
              <a:t>	statement2</a:t>
            </a:r>
          </a:p>
          <a:p>
            <a:pPr marL="0" indent="0">
              <a:buNone/>
            </a:pPr>
            <a:r>
              <a:rPr lang="tr-TR" dirty="0"/>
              <a:t>	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3DA9E4-CF1B-40C5-BE1F-579186439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60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FE966-45CB-4ADA-B148-0EADB5321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Loop ınterruptıon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42043-B9C6-4DCD-A881-35066F042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It is sometimes desirable to control loop exits, other than by testing loop termination condition </a:t>
            </a:r>
          </a:p>
          <a:p>
            <a:r>
              <a:rPr lang="tr-TR" dirty="0"/>
              <a:t>Similarly, it is sometimes desirable that a particular iteration be interrupted without exiting the loop.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5A1AC9-B597-4E78-85D1-32F405083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389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C54C0-E9F2-4B02-91FF-5842FAEC3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break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E67D3-775B-4295-84EF-F24DB45E6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break;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when it is encountered in the loop body, loop is interrupted and the program control is transferred to the exit point of the loop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3B02-9559-4D3C-82CD-BF00284A1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805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FF6BA-A0B1-4D17-B1F7-67AFDBCB2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contınue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747E1-1F4A-4F78-9D58-995EF7425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continue;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another loop interruption statement:</a:t>
            </a:r>
          </a:p>
          <a:p>
            <a:pPr lvl="1"/>
            <a:r>
              <a:rPr lang="tr-TR" dirty="0"/>
              <a:t>it does not terminate the loop, it interrupts a particular iteration. </a:t>
            </a:r>
          </a:p>
          <a:p>
            <a:pPr lvl="1"/>
            <a:r>
              <a:rPr lang="tr-TR" dirty="0"/>
              <a:t>the execution goes on with the next iteration</a:t>
            </a:r>
          </a:p>
          <a:p>
            <a:pPr marL="457200" lvl="1" indent="0">
              <a:buNone/>
            </a:pPr>
            <a:r>
              <a:rPr lang="tr-TR" dirty="0"/>
              <a:t>		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D20606-57C0-4ABF-A781-448B0DFD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803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E861A-8262-4DDE-8665-79EA52ECA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null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B1DB7-EAE9-404B-A1FC-E7CA6DCF9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Has the form:</a:t>
            </a:r>
          </a:p>
          <a:p>
            <a:pPr lvl="1"/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/>
              <a:t>In C program, if at a point no computation is preferred, NULL statement can be put there. </a:t>
            </a:r>
          </a:p>
          <a:p>
            <a:pPr marL="457200" lvl="1" indent="0">
              <a:buNone/>
            </a:pPr>
            <a:r>
              <a:rPr lang="tr-TR" dirty="0"/>
              <a:t>Example: </a:t>
            </a:r>
          </a:p>
          <a:p>
            <a:pPr marL="457200" lvl="1" indent="0">
              <a:buNone/>
            </a:pPr>
            <a:r>
              <a:rPr lang="tr-TR" dirty="0"/>
              <a:t>	if(a)</a:t>
            </a:r>
          </a:p>
          <a:p>
            <a:pPr marL="457200" lvl="1" indent="0">
              <a:buNone/>
            </a:pPr>
            <a:r>
              <a:rPr lang="tr-TR" dirty="0"/>
              <a:t>		;	// do nothing if a is true</a:t>
            </a:r>
          </a:p>
          <a:p>
            <a:pPr marL="457200" lvl="1" indent="0">
              <a:buNone/>
            </a:pPr>
            <a:r>
              <a:rPr lang="tr-TR" dirty="0"/>
              <a:t>	else</a:t>
            </a:r>
          </a:p>
          <a:p>
            <a:pPr marL="457200" lvl="1" indent="0">
              <a:buNone/>
            </a:pPr>
            <a:r>
              <a:rPr lang="tr-TR" dirty="0"/>
              <a:t>		printf(«False\n»);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1E0242-C7A3-4953-B2E0-0805114D9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680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9D159-4D31-42EE-937E-4758A3EE8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comma operator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F0DE7-B4B6-4D8D-B02E-CC9C43EC3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More than one expr can be combined using comma operator</a:t>
            </a:r>
          </a:p>
          <a:p>
            <a:r>
              <a:rPr lang="tr-TR" dirty="0"/>
              <a:t>has this form:</a:t>
            </a:r>
          </a:p>
          <a:p>
            <a:pPr marL="457200" lvl="1" indent="0">
              <a:buNone/>
            </a:pPr>
            <a:r>
              <a:rPr lang="tr-TR" dirty="0"/>
              <a:t>expr1, expr2, expr3, ..., exprN;</a:t>
            </a:r>
          </a:p>
          <a:p>
            <a:r>
              <a:rPr lang="tr-TR" dirty="0"/>
              <a:t>Expresssions are evaluated from left to right.</a:t>
            </a:r>
          </a:p>
          <a:p>
            <a:r>
              <a:rPr lang="tr-TR" dirty="0"/>
              <a:t>The value of the expresssion is the value of the last expression (i.e. exprN)</a:t>
            </a:r>
          </a:p>
          <a:p>
            <a:pPr marL="0" indent="0">
              <a:buNone/>
            </a:pPr>
            <a:r>
              <a:rPr lang="tr-TR" dirty="0"/>
              <a:t>	Example: int i; </a:t>
            </a:r>
          </a:p>
          <a:p>
            <a:pPr marL="0" indent="0">
              <a:buNone/>
            </a:pPr>
            <a:r>
              <a:rPr lang="tr-TR" dirty="0"/>
              <a:t>		float x;</a:t>
            </a:r>
          </a:p>
          <a:p>
            <a:pPr marL="0" indent="0">
              <a:buNone/>
            </a:pPr>
            <a:r>
              <a:rPr lang="tr-TR" dirty="0"/>
              <a:t>		i=1</a:t>
            </a:r>
            <a:r>
              <a:rPr lang="tr-TR"/>
              <a:t>, x=i+1;  </a:t>
            </a:r>
            <a:endParaRPr lang="tr-TR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B4B46-AD8B-424E-8FBF-462004C88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744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D8F13-94BE-4CD9-88BD-54CB995B1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Repetetive structures allows a sequence of program statements to be executed several times even though those statements appear only once in the program</a:t>
            </a:r>
          </a:p>
          <a:p>
            <a:r>
              <a:rPr lang="tr-TR" dirty="0"/>
              <a:t>It consists of:</a:t>
            </a:r>
          </a:p>
          <a:p>
            <a:pPr lvl="1"/>
            <a:r>
              <a:rPr lang="tr-TR" dirty="0"/>
              <a:t> an entry point: in which necessary initializations took place, </a:t>
            </a:r>
          </a:p>
          <a:p>
            <a:pPr lvl="1"/>
            <a:r>
              <a:rPr lang="tr-TR" dirty="0"/>
              <a:t>a loop continuation condition: repetition goes on if it is true,</a:t>
            </a:r>
          </a:p>
          <a:p>
            <a:pPr lvl="1"/>
            <a:r>
              <a:rPr lang="tr-TR" dirty="0"/>
              <a:t>exit point: loop is terminated</a:t>
            </a:r>
          </a:p>
          <a:p>
            <a:pPr lvl="1"/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72CD3ED-9A3E-42E2-98C5-197FBCF01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126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6353B-A1CF-41B6-AC97-5F66AD49C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383627"/>
            <a:ext cx="9905998" cy="1478570"/>
          </a:xfrm>
        </p:spPr>
        <p:txBody>
          <a:bodyPr/>
          <a:lstStyle/>
          <a:p>
            <a:r>
              <a:rPr lang="tr-TR" dirty="0"/>
              <a:t>Dıfferent loop structures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8808925-516E-4702-BEFA-0BE3E35FF0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5786" y="1480144"/>
            <a:ext cx="2369476" cy="4211621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424ECC1-9041-4223-90DE-5ED8215D61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1244" y="1480145"/>
            <a:ext cx="2243640" cy="4912654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9121C2-195D-423E-A1DA-E80B2DFBC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017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BD046-00D8-4E8B-8276-224CBC45E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whıle loops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C4578-7481-4469-A730-9F807270A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Has the following form:</a:t>
            </a:r>
          </a:p>
          <a:p>
            <a:pPr marL="0" indent="0">
              <a:buNone/>
            </a:pPr>
            <a:r>
              <a:rPr lang="tr-TR" dirty="0"/>
              <a:t>	while (expr)</a:t>
            </a:r>
          </a:p>
          <a:p>
            <a:pPr marL="0" indent="0">
              <a:buNone/>
            </a:pPr>
            <a:r>
              <a:rPr lang="tr-TR" dirty="0"/>
              <a:t>		statement1</a:t>
            </a:r>
          </a:p>
          <a:p>
            <a:pPr marL="0" indent="0">
              <a:buNone/>
            </a:pPr>
            <a:r>
              <a:rPr lang="tr-TR" dirty="0"/>
              <a:t>	statement2</a:t>
            </a:r>
          </a:p>
          <a:p>
            <a:r>
              <a:rPr lang="tr-TR" dirty="0"/>
              <a:t>expr is evaluated; if it is true, statement1 is evaluated. This goes on until expr is evaluated to zero; in this case loop is terminated and statement2 is evaluated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06FB73-02CE-4298-83DC-7FFEEDCF7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097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946BC-8383-4BAD-9883-CDF5CED5C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8684-9E32-4670-946A-7E2740807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int ch, count = 0;</a:t>
            </a:r>
          </a:p>
          <a:p>
            <a:pPr marL="0" indent="0">
              <a:buNone/>
            </a:pPr>
            <a:r>
              <a:rPr lang="tr-TR" dirty="0"/>
              <a:t>ch = getchar();</a:t>
            </a:r>
          </a:p>
          <a:p>
            <a:pPr marL="0" indent="0">
              <a:buNone/>
            </a:pPr>
            <a:r>
              <a:rPr lang="tr-TR" dirty="0"/>
              <a:t>while(ch!=EOF)</a:t>
            </a:r>
          </a:p>
          <a:p>
            <a:pPr marL="0" indent="0">
              <a:buNone/>
            </a:pPr>
            <a:r>
              <a:rPr lang="tr-TR" dirty="0"/>
              <a:t>{</a:t>
            </a:r>
          </a:p>
          <a:p>
            <a:pPr marL="0" indent="0">
              <a:buNone/>
            </a:pPr>
            <a:r>
              <a:rPr lang="tr-TR" dirty="0"/>
              <a:t>	count++;</a:t>
            </a:r>
          </a:p>
          <a:p>
            <a:pPr marL="0" indent="0">
              <a:buNone/>
            </a:pPr>
            <a:r>
              <a:rPr lang="tr-TR" dirty="0"/>
              <a:t>	ch = getchar();</a:t>
            </a:r>
          </a:p>
          <a:p>
            <a:pPr marL="0" indent="0">
              <a:buNone/>
            </a:pPr>
            <a:r>
              <a:rPr lang="tr-TR" dirty="0"/>
              <a:t>}</a:t>
            </a:r>
          </a:p>
          <a:p>
            <a:pPr marL="0" indent="0">
              <a:buNone/>
            </a:pPr>
            <a:r>
              <a:rPr lang="tr-TR" dirty="0"/>
              <a:t>printf(«Number of characters: %d\n»,count);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CA3025-EFD3-4EE7-8C78-465E9654B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26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D9131-D654-4867-B782-76F60D61C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do-whıle loop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DA7AE-B97A-4C8B-96D9-91235F6B2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Has the following form:</a:t>
            </a:r>
          </a:p>
          <a:p>
            <a:pPr marL="0" indent="0">
              <a:buNone/>
            </a:pPr>
            <a:r>
              <a:rPr lang="tr-TR" dirty="0"/>
              <a:t>	do</a:t>
            </a:r>
          </a:p>
          <a:p>
            <a:pPr marL="0" indent="0">
              <a:buNone/>
            </a:pPr>
            <a:r>
              <a:rPr lang="tr-TR" dirty="0"/>
              <a:t>		statement1</a:t>
            </a:r>
          </a:p>
          <a:p>
            <a:pPr marL="0" indent="0">
              <a:buNone/>
            </a:pPr>
            <a:r>
              <a:rPr lang="tr-TR" dirty="0"/>
              <a:t>	while (expr)</a:t>
            </a:r>
          </a:p>
          <a:p>
            <a:pPr marL="0" indent="0">
              <a:buNone/>
            </a:pPr>
            <a:r>
              <a:rPr lang="tr-TR" dirty="0"/>
              <a:t>	statement2</a:t>
            </a:r>
          </a:p>
          <a:p>
            <a:r>
              <a:rPr lang="tr-TR" dirty="0"/>
              <a:t>statement1 is evaluated, then expr is evaluated; if it is true, statement 1 is evaluated again. This loop goes on until expr is false. In this case loop is terminated; execution goes on from statement2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8E8DB5-BD09-460C-A616-481BE465C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83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77769-05A9-4917-936D-7FDBB9074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E5080-0F33-487B-8B2A-27DA8A0B9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int number, digits = 0, sum = 0;</a:t>
            </a:r>
          </a:p>
          <a:p>
            <a:pPr marL="0" indent="0">
              <a:buNone/>
            </a:pPr>
            <a:r>
              <a:rPr lang="tr-TR" dirty="0"/>
              <a:t>scanf(«%d»,&amp;number);</a:t>
            </a:r>
          </a:p>
          <a:p>
            <a:pPr marL="0" indent="0">
              <a:buNone/>
            </a:pPr>
            <a:r>
              <a:rPr lang="tr-TR" dirty="0"/>
              <a:t>do</a:t>
            </a:r>
          </a:p>
          <a:p>
            <a:pPr marL="0" indent="0">
              <a:buNone/>
            </a:pPr>
            <a:r>
              <a:rPr lang="tr-TR" dirty="0"/>
              <a:t>{</a:t>
            </a:r>
          </a:p>
          <a:p>
            <a:pPr marL="0" indent="0">
              <a:buNone/>
            </a:pPr>
            <a:r>
              <a:rPr lang="tr-TR" dirty="0"/>
              <a:t>	sum += number%10;</a:t>
            </a:r>
          </a:p>
          <a:p>
            <a:pPr marL="0" indent="0">
              <a:buNone/>
            </a:pPr>
            <a:r>
              <a:rPr lang="tr-TR" dirty="0"/>
              <a:t>	number /= 10;</a:t>
            </a:r>
          </a:p>
          <a:p>
            <a:pPr marL="0" indent="0">
              <a:buNone/>
            </a:pPr>
            <a:r>
              <a:rPr lang="tr-TR" dirty="0"/>
              <a:t>	digits++;</a:t>
            </a:r>
          </a:p>
          <a:p>
            <a:pPr marL="0" indent="0">
              <a:buNone/>
            </a:pPr>
            <a:r>
              <a:rPr lang="tr-TR" dirty="0"/>
              <a:t>}while(number&gt;0);</a:t>
            </a:r>
          </a:p>
          <a:p>
            <a:pPr marL="0" indent="0">
              <a:buNone/>
            </a:pPr>
            <a:r>
              <a:rPr lang="tr-TR" dirty="0"/>
              <a:t>printf(«Number of digits: %d\n»,digits);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56F441-9826-433F-920E-90143054A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98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F7AA9-2296-44AB-9AB0-2D78D7650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for loop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40016-347C-49A6-B3AE-822619A84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Has the following form:</a:t>
            </a:r>
          </a:p>
          <a:p>
            <a:pPr marL="0" indent="0">
              <a:buNone/>
            </a:pPr>
            <a:r>
              <a:rPr lang="tr-TR" dirty="0"/>
              <a:t>	for(expr1; expr2; expr3)</a:t>
            </a:r>
          </a:p>
          <a:p>
            <a:pPr marL="0" indent="0">
              <a:buNone/>
            </a:pPr>
            <a:r>
              <a:rPr lang="tr-TR" dirty="0"/>
              <a:t>		statement1</a:t>
            </a:r>
          </a:p>
          <a:p>
            <a:pPr marL="0" indent="0">
              <a:buNone/>
            </a:pPr>
            <a:r>
              <a:rPr lang="tr-TR" dirty="0"/>
              <a:t>	statement2</a:t>
            </a:r>
          </a:p>
          <a:p>
            <a:r>
              <a:rPr lang="tr-TR" dirty="0"/>
              <a:t>expr1: initialization of loop control variables</a:t>
            </a:r>
          </a:p>
          <a:p>
            <a:r>
              <a:rPr lang="tr-TR" dirty="0"/>
              <a:t>expr2: loop cont. condition is checked in each iteration</a:t>
            </a:r>
          </a:p>
          <a:p>
            <a:r>
              <a:rPr lang="tr-TR" dirty="0"/>
              <a:t>expr3: is evaluated at the end of each iteration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56F1E2-DD21-4D1D-9F8D-D2B9E4350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008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2D556-0463-4AD8-8B31-B78689A11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BD034-51B2-4F35-A064-70B027BCB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int i, sum=0;</a:t>
            </a:r>
          </a:p>
          <a:p>
            <a:pPr marL="0" indent="0">
              <a:buNone/>
            </a:pPr>
            <a:r>
              <a:rPr lang="tr-TR" dirty="0"/>
              <a:t>for(i=1;i&lt;=n;i++)</a:t>
            </a:r>
          </a:p>
          <a:p>
            <a:pPr marL="0" indent="0">
              <a:buNone/>
            </a:pPr>
            <a:r>
              <a:rPr lang="tr-TR" dirty="0"/>
              <a:t>	sum += i;</a:t>
            </a:r>
          </a:p>
          <a:p>
            <a:pPr marL="0" indent="0">
              <a:buNone/>
            </a:pPr>
            <a:r>
              <a:rPr lang="tr-TR" dirty="0"/>
              <a:t>printf(«sum: %d\n»,sum);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2753F0-4A88-4C7E-B0C4-541E59332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265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28</TotalTime>
  <Words>592</Words>
  <Application>Microsoft Office PowerPoint</Application>
  <PresentationFormat>Widescreen</PresentationFormat>
  <Paragraphs>114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Tw Cen MT</vt:lpstr>
      <vt:lpstr>Circuit</vt:lpstr>
      <vt:lpstr>COM101B Lecture 8: repetıtıve structures</vt:lpstr>
      <vt:lpstr>PowerPoint Presentation</vt:lpstr>
      <vt:lpstr>Dıfferent loop structures</vt:lpstr>
      <vt:lpstr>whıle loops</vt:lpstr>
      <vt:lpstr>example</vt:lpstr>
      <vt:lpstr>do-whıle loop</vt:lpstr>
      <vt:lpstr>example</vt:lpstr>
      <vt:lpstr>for loop</vt:lpstr>
      <vt:lpstr>example</vt:lpstr>
      <vt:lpstr>equıvalent whıle form</vt:lpstr>
      <vt:lpstr>Loop ınterruptıon</vt:lpstr>
      <vt:lpstr>break statement</vt:lpstr>
      <vt:lpstr>contınue statement</vt:lpstr>
      <vt:lpstr>null statement</vt:lpstr>
      <vt:lpstr>comma operator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8: repetetıve structures</dc:title>
  <dc:creator>hacer.keles@yahoo.com</dc:creator>
  <cp:lastModifiedBy>hacer.keles@yahoo.com</cp:lastModifiedBy>
  <cp:revision>24</cp:revision>
  <dcterms:created xsi:type="dcterms:W3CDTF">2018-03-28T14:25:02Z</dcterms:created>
  <dcterms:modified xsi:type="dcterms:W3CDTF">2018-04-02T08:51:53Z</dcterms:modified>
</cp:coreProperties>
</file>