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Gelişimsel destek programlarının süreçleri/aşamaları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 GELİŞTİRME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süreç dört temel aşamada gerçekleşir; Planlama, Tasarlama, </a:t>
            </a:r>
            <a:r>
              <a:rPr lang="tr-TR" dirty="0" smtClean="0"/>
              <a:t>Programın Denenmesi </a:t>
            </a:r>
            <a:r>
              <a:rPr lang="tr-TR" dirty="0"/>
              <a:t>ve Değerlendirme.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Planlama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Çalışma gruplarının oluşturulması</a:t>
            </a:r>
            <a:endParaRPr lang="tr-TR" dirty="0"/>
          </a:p>
          <a:p>
            <a:pPr algn="just"/>
            <a:r>
              <a:rPr lang="tr-TR" dirty="0" smtClean="0"/>
              <a:t>Çalışma planının hazırlanması</a:t>
            </a:r>
            <a:endParaRPr lang="tr-TR" dirty="0"/>
          </a:p>
          <a:p>
            <a:pPr algn="just"/>
            <a:r>
              <a:rPr lang="tr-TR" dirty="0" smtClean="0"/>
              <a:t>Gereksinim analizi çalışmalarının yapılması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Tasarlama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Hedeflerin belirlenmesi</a:t>
            </a:r>
            <a:endParaRPr lang="tr-TR" dirty="0"/>
          </a:p>
          <a:p>
            <a:pPr algn="just"/>
            <a:r>
              <a:rPr lang="tr-TR" dirty="0" smtClean="0"/>
              <a:t>İçerik </a:t>
            </a:r>
            <a:r>
              <a:rPr lang="tr-TR" dirty="0"/>
              <a:t>seçimi </a:t>
            </a:r>
            <a:r>
              <a:rPr lang="tr-TR" dirty="0" smtClean="0"/>
              <a:t>ve düzenlenmesi</a:t>
            </a:r>
            <a:endParaRPr lang="tr-TR" dirty="0"/>
          </a:p>
          <a:p>
            <a:pPr algn="just"/>
            <a:r>
              <a:rPr lang="tr-TR" dirty="0" smtClean="0"/>
              <a:t>Öğretme-öğrenme yaşantılarının oluşturulması</a:t>
            </a:r>
            <a:endParaRPr lang="tr-TR" dirty="0"/>
          </a:p>
          <a:p>
            <a:pPr algn="just"/>
            <a:r>
              <a:rPr lang="tr-TR" dirty="0" smtClean="0"/>
              <a:t>Sınama durumları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Programın Denenmesi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Pilot uygulamanın yapılması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21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değerlendirme yöntemlerinin uygulanması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34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Temele alınan öge açısından program değerlendirme yaklaşımları</a:t>
            </a:r>
            <a:r>
              <a:rPr lang="tr-TR" dirty="0"/>
              <a:t>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Amaca dayalı değerlendirme</a:t>
            </a:r>
            <a:endParaRPr lang="tr-TR" dirty="0"/>
          </a:p>
          <a:p>
            <a:pPr algn="just"/>
            <a:r>
              <a:rPr lang="tr-TR" dirty="0" smtClean="0"/>
              <a:t>Uzman odaklı değerlendirme</a:t>
            </a:r>
            <a:endParaRPr lang="tr-TR" dirty="0"/>
          </a:p>
          <a:p>
            <a:pPr algn="just"/>
            <a:r>
              <a:rPr lang="tr-TR" dirty="0" smtClean="0"/>
              <a:t>Katılımcı odaklı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68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Usta, İ. (2016). Program </a:t>
            </a:r>
            <a:r>
              <a:rPr lang="tr-TR" dirty="0"/>
              <a:t>Geliştirme, Çocuk Gelişiminde </a:t>
            </a:r>
            <a:r>
              <a:rPr lang="tr-TR" dirty="0" smtClean="0"/>
              <a:t>Program içinde. Anadolu Üniversitesi.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</TotalTime>
  <Words>99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Gelişimsel destek programlarının süreçleri/aşamaları</vt:lpstr>
      <vt:lpstr>PROGRAM GELİŞTİRME SÜRECİ</vt:lpstr>
      <vt:lpstr>Planlama </vt:lpstr>
      <vt:lpstr>Tasarlama</vt:lpstr>
      <vt:lpstr>Programın Denenmesi </vt:lpstr>
      <vt:lpstr>Değerlendirme</vt:lpstr>
      <vt:lpstr>Temele alınan öge açısından program değerlendirme yaklaşımları: 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5</cp:revision>
  <dcterms:created xsi:type="dcterms:W3CDTF">2021-04-19T23:02:55Z</dcterms:created>
  <dcterms:modified xsi:type="dcterms:W3CDTF">2021-04-20T10:03:27Z</dcterms:modified>
</cp:coreProperties>
</file>