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3" r:id="rId6"/>
    <p:sldId id="262" r:id="rId7"/>
    <p:sldId id="261" r:id="rId8"/>
    <p:sldId id="26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ikdörtgen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Dikdörtgen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Dikdörtgen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Dikdörtgen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Dikdörtgen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Yuvarlatılmış Dikdörtge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Yuvarlatılmış Dikdörtge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kdörtgen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Veri Yer Tutucusu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kdörtgen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kdörtgen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Dikdörtgen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Dikdörtgen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Dikdörtgen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Yuvarlatılmış Dikdörtge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Yuvarlatılmış Dikdörtge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Dikdörtgen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Dikdörtgen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Dikdörtgen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Dikdörtgen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Dikdörtgen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Dikdörtgen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Gelişimsel destek programlarının süreçleri/aşamaları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Müdriye YILDIZ BIÇAKÇI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0625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PROGRAM GELİŞTİRME SÜRECİ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Bu süreç dört temel aşamada gerçekleşir; Planlama, Tasarlama, </a:t>
            </a:r>
            <a:r>
              <a:rPr lang="tr-TR" dirty="0" smtClean="0"/>
              <a:t>Programın Denenmesi </a:t>
            </a:r>
            <a:r>
              <a:rPr lang="tr-TR" dirty="0"/>
              <a:t>ve Değerlendirme.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0780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Planlama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Çalışma gruplarının oluşturulması</a:t>
            </a:r>
            <a:endParaRPr lang="tr-TR" dirty="0"/>
          </a:p>
          <a:p>
            <a:pPr algn="just"/>
            <a:r>
              <a:rPr lang="tr-TR" dirty="0" smtClean="0"/>
              <a:t>Çalışma planının hazırlanması</a:t>
            </a:r>
            <a:endParaRPr lang="tr-TR" dirty="0"/>
          </a:p>
          <a:p>
            <a:pPr algn="just"/>
            <a:r>
              <a:rPr lang="tr-TR" dirty="0" smtClean="0"/>
              <a:t>Gereksinim analizi çalışmalarının yapılması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9826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Tasarlama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Hedeflerin belirlenmesi</a:t>
            </a:r>
            <a:endParaRPr lang="tr-TR" dirty="0"/>
          </a:p>
          <a:p>
            <a:pPr algn="just"/>
            <a:r>
              <a:rPr lang="tr-TR" dirty="0" smtClean="0"/>
              <a:t>İçerik </a:t>
            </a:r>
            <a:r>
              <a:rPr lang="tr-TR" dirty="0"/>
              <a:t>seçimi </a:t>
            </a:r>
            <a:r>
              <a:rPr lang="tr-TR" dirty="0" smtClean="0"/>
              <a:t>ve düzenlenmesi</a:t>
            </a:r>
            <a:endParaRPr lang="tr-TR" dirty="0"/>
          </a:p>
          <a:p>
            <a:pPr algn="just"/>
            <a:r>
              <a:rPr lang="tr-TR" dirty="0" smtClean="0"/>
              <a:t>Öğretme-öğrenme yaşantılarının oluşturulması</a:t>
            </a:r>
            <a:endParaRPr lang="tr-TR" dirty="0"/>
          </a:p>
          <a:p>
            <a:pPr algn="just"/>
            <a:r>
              <a:rPr lang="tr-TR" dirty="0" smtClean="0"/>
              <a:t>Sınama durumları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931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Programın Denenmesi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Pilot uygulamanın yapılması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3212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Program değerlendirme yöntemlerinin uygulanması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4342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Temele alınan öge açısından program değerlendirme yaklaşımları</a:t>
            </a:r>
            <a:r>
              <a:rPr lang="tr-TR" dirty="0"/>
              <a:t>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Amaca dayalı değerlendirme</a:t>
            </a:r>
            <a:endParaRPr lang="tr-TR" dirty="0"/>
          </a:p>
          <a:p>
            <a:pPr algn="just"/>
            <a:r>
              <a:rPr lang="tr-TR" dirty="0" smtClean="0"/>
              <a:t>Uzman odaklı değerlendirme</a:t>
            </a:r>
            <a:endParaRPr lang="tr-TR" dirty="0"/>
          </a:p>
          <a:p>
            <a:pPr algn="just"/>
            <a:r>
              <a:rPr lang="tr-TR" dirty="0" smtClean="0"/>
              <a:t>Katılımcı odaklı değerlendirme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4680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Usta, İ. (2016). Program </a:t>
            </a:r>
            <a:r>
              <a:rPr lang="tr-TR" dirty="0"/>
              <a:t>Geliştirme, Çocuk Gelişiminde </a:t>
            </a:r>
            <a:r>
              <a:rPr lang="tr-TR" dirty="0" smtClean="0"/>
              <a:t>Program içinde. Anadolu Üniversitesi.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2306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sel">
  <a:themeElements>
    <a:clrScheme name="Kentsel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Kentsel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sel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</TotalTime>
  <Words>99</Words>
  <Application>Microsoft Office PowerPoint</Application>
  <PresentationFormat>Ekran Gösterisi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Kentsel</vt:lpstr>
      <vt:lpstr>Gelişimsel destek programlarının süreçleri/aşamaları</vt:lpstr>
      <vt:lpstr>PROGRAM GELİŞTİRME SÜRECİ</vt:lpstr>
      <vt:lpstr>Planlama </vt:lpstr>
      <vt:lpstr>Tasarlama</vt:lpstr>
      <vt:lpstr>Programın Denenmesi </vt:lpstr>
      <vt:lpstr>Değerlendirme</vt:lpstr>
      <vt:lpstr>Temele alınan öge açısından program değerlendirme yaklaşımları: 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Gelişimsel destek programı hazırlamanın önemi, amacı ve ilkeleri</dc:title>
  <dc:creator>AYÇA</dc:creator>
  <cp:lastModifiedBy>Ayçin Köycekaş</cp:lastModifiedBy>
  <cp:revision>5</cp:revision>
  <dcterms:created xsi:type="dcterms:W3CDTF">2021-04-19T23:02:55Z</dcterms:created>
  <dcterms:modified xsi:type="dcterms:W3CDTF">2021-04-20T10:03:27Z</dcterms:modified>
</cp:coreProperties>
</file>