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06FAB-02CC-4055-9B90-0E0463D14C59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84E4-7F20-4E97-B4B0-94EE376EAEB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MAKRO İKTİSAT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</a:p>
          <a:p>
            <a:r>
              <a:rPr lang="tr-TR" dirty="0" smtClean="0"/>
              <a:t>IS-LM ANALİZİ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LM EĞRİSİ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LM fonksiyonu para piyasası denge noktalarını ifade eden bir fonksiyondur ve LM eğrisi üzerindeki her noktada para arzı para talebine eşittir</a:t>
            </a:r>
          </a:p>
          <a:p>
            <a:r>
              <a:rPr lang="tr-TR" dirty="0" smtClean="0"/>
              <a:t>LM eğrisi para piyasasının dengede olduğu her bir faiz gelir düzeyi bileşiminin geometrik yeridir.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Talebi Fonksiyonu Lo= gelir ve faiz oranı dışındaki faktörler tarafından belirlenen otonom para talebi, örn.; kredi kartı kullanımı yada para ikamesi gibi unsurların belirlediği para talebi. (Ancak Lo, denklemde ifade edilmekle birlikte uygulamada pek dikkate alınmaz)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talebi denklemi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Md=L0 + kY-hi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arzı denklemi</a:t>
            </a:r>
          </a:p>
          <a:p>
            <a:pPr>
              <a:buNone/>
            </a:pPr>
            <a:r>
              <a:rPr lang="pt-BR" dirty="0" smtClean="0"/>
              <a:t>Ms= M/P ile ifade edilir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LM Eğrisinin Elde Edilişi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Gelir arttınca para talebi artar.</a:t>
            </a:r>
          </a:p>
          <a:p>
            <a:r>
              <a:rPr lang="tr-TR" dirty="0" smtClean="0"/>
              <a:t>Faiz oranı ve para arzı veri iken ortaya para talebi fazlası çıkar. </a:t>
            </a:r>
          </a:p>
          <a:p>
            <a:r>
              <a:rPr lang="tr-TR" dirty="0" smtClean="0"/>
              <a:t>Karar birimleri ellerindeki tahvilleri satıp paraya çevirerek bu fazladan kurtulmak isterler.</a:t>
            </a:r>
          </a:p>
          <a:p>
            <a:r>
              <a:rPr lang="tr-TR" dirty="0" smtClean="0"/>
              <a:t>Tahvil arzı artar, tahvil fiyatı düşer, faiz oranı yükselir.</a:t>
            </a:r>
          </a:p>
          <a:p>
            <a:r>
              <a:rPr lang="tr-TR" dirty="0" smtClean="0"/>
              <a:t>Para piyasası tekrar dengeye gelir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m elde edilişi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68363"/>
            <a:ext cx="9144000" cy="512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Lm eğrisinin kaymaları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arzı artarsa LM eğrisi sağa kayar</a:t>
            </a:r>
          </a:p>
          <a:p>
            <a:r>
              <a:rPr lang="tr-TR" dirty="0" smtClean="0"/>
              <a:t>LM doğrusu, reel para arzı (M/P) artarsa paralel sağa kayar, </a:t>
            </a:r>
          </a:p>
          <a:p>
            <a:r>
              <a:rPr lang="tr-TR" dirty="0" smtClean="0"/>
              <a:t>reel para arzı azalırsa paralel sola kayar.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188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MAKRO İKTİSAT</vt:lpstr>
      <vt:lpstr>LM EĞRİSİ</vt:lpstr>
      <vt:lpstr>Slide 3</vt:lpstr>
      <vt:lpstr>Para talebi denklemi</vt:lpstr>
      <vt:lpstr>Slide 5</vt:lpstr>
      <vt:lpstr>LM Eğrisinin Elde Edilişi</vt:lpstr>
      <vt:lpstr>Slide 7</vt:lpstr>
      <vt:lpstr>Lm eğrisinin kaymaları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 İKTİSAT</dc:title>
  <dc:creator>Tuğba&amp;Cihan</dc:creator>
  <cp:lastModifiedBy>Tuğba&amp;Cihan</cp:lastModifiedBy>
  <cp:revision>1</cp:revision>
  <dcterms:created xsi:type="dcterms:W3CDTF">2020-05-08T14:43:34Z</dcterms:created>
  <dcterms:modified xsi:type="dcterms:W3CDTF">2020-05-08T14:50:55Z</dcterms:modified>
</cp:coreProperties>
</file>