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60" r:id="rId2"/>
    <p:sldId id="256" r:id="rId3"/>
    <p:sldId id="257" r:id="rId4"/>
    <p:sldId id="258" r:id="rId5"/>
    <p:sldId id="259"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60"/>
            <p14:sldId id="256"/>
            <p14:sldId id="257"/>
            <p14:sldId id="258"/>
            <p14:sldId id="259"/>
            <p14:sldId id="261"/>
            <p14:sldId id="26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İRADE İLE BEYAN ARASINDA İSTENİLMEDEN MEYDANA GETİRİLEN UYUMSUZLUK</a:t>
            </a:r>
          </a:p>
          <a:p>
            <a:endParaRPr lang="tr-TR" dirty="0"/>
          </a:p>
        </p:txBody>
      </p:sp>
    </p:spTree>
    <p:extLst>
      <p:ext uri="{BB962C8B-B14F-4D97-AF65-F5344CB8AC3E}">
        <p14:creationId xmlns:p14="http://schemas.microsoft.com/office/powerpoint/2010/main" val="2519863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800" dirty="0"/>
              <a:t>Hata(yanılma): iradesini açıklayan kendi dikkatsizliğinden dolayı hiç düşünmediği bir irade açıklamasında bulunur. Bir kişinin galeriden kırmızı araba almak isterken mavi araba almak istemesini belirtmesi.</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30135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Hile(aldatma): bir kişi yalan ve dolanlarla bir irade açıklamasına bulunmaya yöneltilir. Örneğin pırlanta olduğu söylenen fakat gerçekte değersiz taşlar içeren bir takının satılması ve o takı satılırken pırlantaymış gibi olduğunun belirtilmesi.</a:t>
            </a:r>
          </a:p>
          <a:p>
            <a:endParaRPr lang="tr-TR" dirty="0"/>
          </a:p>
        </p:txBody>
      </p:sp>
    </p:spTree>
    <p:extLst>
      <p:ext uri="{BB962C8B-B14F-4D97-AF65-F5344CB8AC3E}">
        <p14:creationId xmlns:p14="http://schemas.microsoft.com/office/powerpoint/2010/main" val="4221403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Tehdit(korkutma, ikrah): bir kişi kendisine veya yakınlarından birine zarar verileceği korkusu altında iradesini açıklamak zorunda bırakılır. Korkutma üçüncü kişinin veya karşı tarafın tehdit sonucunda da olabilir. Korkutmanın mevcut olması, derhal gerçekleşecek bir tehlike oluşturması gerekir.</a:t>
            </a:r>
          </a:p>
          <a:p>
            <a:endParaRPr lang="tr-TR" dirty="0"/>
          </a:p>
        </p:txBody>
      </p:sp>
    </p:spTree>
    <p:extLst>
      <p:ext uri="{BB962C8B-B14F-4D97-AF65-F5344CB8AC3E}">
        <p14:creationId xmlns:p14="http://schemas.microsoft.com/office/powerpoint/2010/main" val="4151765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Hatada bir yıl; hilede durumu öğrendikten bir yıl; tehditte ise korkunun ortadan kalkmasından itibaren bir yıl içerisinde sözleşmenin iptali istenebilir.</a:t>
            </a:r>
          </a:p>
          <a:p>
            <a:endParaRPr lang="tr-TR" dirty="0"/>
          </a:p>
        </p:txBody>
      </p:sp>
    </p:spTree>
    <p:extLst>
      <p:ext uri="{BB962C8B-B14F-4D97-AF65-F5344CB8AC3E}">
        <p14:creationId xmlns:p14="http://schemas.microsoft.com/office/powerpoint/2010/main" val="333405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SÖZLEŞMENİN KONUSU:</a:t>
            </a:r>
          </a:p>
          <a:p>
            <a:r>
              <a:rPr lang="tr-TR" dirty="0"/>
              <a:t>Sözleşmeler hukukunda serbestlik vardır. Taraflar sözleşme konusunu sözleşmenin karşı tarafını seçebilirler. Fakat sözleşme konusunu şu durumlarda batıl yani hükümsüz olur. Butlan halleri şunlardır; sözleşmenin konusu kanunun emredici hükümlerine aykırıysa, konu kamu düzenine aykırıysa, konusu imkansızsa.</a:t>
            </a:r>
          </a:p>
          <a:p>
            <a:r>
              <a:rPr lang="tr-TR" dirty="0"/>
              <a:t>Sözleşmenin hükümsüzlüğü tespit edilmelidir. Hükümsüzlük yaptırımına tabi bir sözleşme geçerli bir sözleşme haline gelemez.</a:t>
            </a:r>
          </a:p>
          <a:p>
            <a:endParaRPr lang="tr-TR" dirty="0"/>
          </a:p>
        </p:txBody>
      </p:sp>
    </p:spTree>
    <p:extLst>
      <p:ext uri="{BB962C8B-B14F-4D97-AF65-F5344CB8AC3E}">
        <p14:creationId xmlns:p14="http://schemas.microsoft.com/office/powerpoint/2010/main" val="701088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GABİN(AŞIRI YARARLANMAK)</a:t>
            </a:r>
          </a:p>
          <a:p>
            <a:r>
              <a:rPr lang="tr-TR" dirty="0"/>
              <a:t>Edimler arasında bir oransızlık varsa bu kabin nedeniyle zarara uğrayanın zor durumda kalmasından, düşüncesizliğinden yada deneyimsizliğinden yararlanıldıysa zarar görenin iki seçimlik hakkı doğar; sözleşmeyle bağlı olmadığını diğer tarafa bildirerek edimin geri verilmesini yada sözleşmeye bağlı kalarak edimler arasındaki oransızlığın giderilmesini isteyebilir. Tacirlerin tecrübesizlik ve bilgisizliğinden dolayı gabin hükümlerine dayanması mümkün değildir. Fakat tacir zor durumda bulunmasından dolayı gabin hükümlerine dayanabilir.</a:t>
            </a:r>
          </a:p>
          <a:p>
            <a:endParaRPr lang="tr-TR" dirty="0"/>
          </a:p>
        </p:txBody>
      </p:sp>
    </p:spTree>
    <p:extLst>
      <p:ext uri="{BB962C8B-B14F-4D97-AF65-F5344CB8AC3E}">
        <p14:creationId xmlns:p14="http://schemas.microsoft.com/office/powerpoint/2010/main" val="435927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TotalTime>
  <Words>137</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İyon</vt:lpstr>
      <vt:lpstr>PowerPoint Sunusu</vt:lpstr>
      <vt:lpstr>Hata(yanılma): iradesini açıklayan kendi dikkatsizliğinden dolayı hiç düşünmediği bir irade açıklamasında bulunur. Bir kişinin galeriden kırmızı araba almak isterken mavi araba almak istemesini belirtmesi.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7</cp:revision>
  <dcterms:created xsi:type="dcterms:W3CDTF">2018-01-19T20:38:36Z</dcterms:created>
  <dcterms:modified xsi:type="dcterms:W3CDTF">2018-01-19T21:00:01Z</dcterms:modified>
</cp:coreProperties>
</file>