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344" r:id="rId2"/>
    <p:sldId id="288" r:id="rId3"/>
    <p:sldId id="289" r:id="rId4"/>
    <p:sldId id="290" r:id="rId5"/>
    <p:sldId id="291" r:id="rId6"/>
    <p:sldId id="292" r:id="rId7"/>
    <p:sldId id="293" r:id="rId8"/>
    <p:sldId id="29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20"/>
  </p:normalViewPr>
  <p:slideViewPr>
    <p:cSldViewPr snapToGrid="0" snapToObjects="1">
      <p:cViewPr varScale="1">
        <p:scale>
          <a:sx n="92" d="100"/>
          <a:sy n="92" d="100"/>
        </p:scale>
        <p:origin x="10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9A4BFF-32F7-1F41-8C4B-6A0A7884F99C}" type="datetimeFigureOut">
              <a:rPr lang="tr-TR" smtClean="0"/>
              <a:t>1.02.2020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273D87-C933-D244-A280-143945453292}" type="slidenum">
              <a:rPr lang="tr-TR" smtClean="0"/>
              <a:t>‹#›</a:t>
            </a:fld>
            <a:endParaRPr lang="tr-TR"/>
          </a:p>
        </p:txBody>
      </p:sp>
    </p:spTree>
    <p:extLst>
      <p:ext uri="{BB962C8B-B14F-4D97-AF65-F5344CB8AC3E}">
        <p14:creationId xmlns:p14="http://schemas.microsoft.com/office/powerpoint/2010/main" val="1549306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1 Slayt Görüntüsü Yer Tutucusu">
            <a:extLst>
              <a:ext uri="{FF2B5EF4-FFF2-40B4-BE49-F238E27FC236}">
                <a16:creationId xmlns:a16="http://schemas.microsoft.com/office/drawing/2014/main" id="{F377E331-A433-0142-8B88-A477D9D96B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5" name="2 Not Yer Tutucusu">
            <a:extLst>
              <a:ext uri="{FF2B5EF4-FFF2-40B4-BE49-F238E27FC236}">
                <a16:creationId xmlns:a16="http://schemas.microsoft.com/office/drawing/2014/main" id="{CA1E4DC1-C877-824B-9837-8163A7CD8F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20836" name="3 Slayt Numarası Yer Tutucusu">
            <a:extLst>
              <a:ext uri="{FF2B5EF4-FFF2-40B4-BE49-F238E27FC236}">
                <a16:creationId xmlns:a16="http://schemas.microsoft.com/office/drawing/2014/main" id="{88375257-694F-0E40-9756-6E208C8FCB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C1328B-7D5A-8E40-85FA-01732B42E8F9}" type="slidenum">
              <a:rPr lang="tr-TR" altLang="tr-TR" smtClean="0">
                <a:latin typeface="Arial" panose="020B0604020202020204" pitchFamily="34" charset="0"/>
              </a:rPr>
              <a:pPr>
                <a:spcBef>
                  <a:spcPct val="0"/>
                </a:spcBef>
              </a:pPr>
              <a:t>2</a:t>
            </a:fld>
            <a:endParaRPr lang="tr-TR" altLang="tr-TR">
              <a:latin typeface="Arial" panose="020B0604020202020204" pitchFamily="34" charset="0"/>
            </a:endParaRPr>
          </a:p>
        </p:txBody>
      </p:sp>
    </p:spTree>
    <p:extLst>
      <p:ext uri="{BB962C8B-B14F-4D97-AF65-F5344CB8AC3E}">
        <p14:creationId xmlns:p14="http://schemas.microsoft.com/office/powerpoint/2010/main" val="3198475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Slayt Görüntüsü Yer Tutucusu">
            <a:extLst>
              <a:ext uri="{FF2B5EF4-FFF2-40B4-BE49-F238E27FC236}">
                <a16:creationId xmlns:a16="http://schemas.microsoft.com/office/drawing/2014/main" id="{63F1CB7C-B70F-514F-96E5-F3FB9F4900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2 Not Yer Tutucusu">
            <a:extLst>
              <a:ext uri="{FF2B5EF4-FFF2-40B4-BE49-F238E27FC236}">
                <a16:creationId xmlns:a16="http://schemas.microsoft.com/office/drawing/2014/main" id="{8774F5B3-4780-494A-BC94-B43F7D6EE46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22884" name="3 Slayt Numarası Yer Tutucusu">
            <a:extLst>
              <a:ext uri="{FF2B5EF4-FFF2-40B4-BE49-F238E27FC236}">
                <a16:creationId xmlns:a16="http://schemas.microsoft.com/office/drawing/2014/main" id="{DC707EF9-6218-2848-AF9E-4902BEB5BB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1EE8B01-1AB6-F44C-8C6E-7D34510D5520}" type="slidenum">
              <a:rPr lang="tr-TR" altLang="tr-TR" smtClean="0">
                <a:latin typeface="Arial" panose="020B0604020202020204" pitchFamily="34" charset="0"/>
              </a:rPr>
              <a:pPr>
                <a:spcBef>
                  <a:spcPct val="0"/>
                </a:spcBef>
              </a:pPr>
              <a:t>3</a:t>
            </a:fld>
            <a:endParaRPr lang="tr-TR" altLang="tr-TR">
              <a:latin typeface="Arial" panose="020B0604020202020204" pitchFamily="34" charset="0"/>
            </a:endParaRPr>
          </a:p>
        </p:txBody>
      </p:sp>
    </p:spTree>
    <p:extLst>
      <p:ext uri="{BB962C8B-B14F-4D97-AF65-F5344CB8AC3E}">
        <p14:creationId xmlns:p14="http://schemas.microsoft.com/office/powerpoint/2010/main" val="21074186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1 Slayt Görüntüsü Yer Tutucusu">
            <a:extLst>
              <a:ext uri="{FF2B5EF4-FFF2-40B4-BE49-F238E27FC236}">
                <a16:creationId xmlns:a16="http://schemas.microsoft.com/office/drawing/2014/main" id="{8710D118-8F24-3A4F-B916-58E96CD208F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1" name="2 Not Yer Tutucusu">
            <a:extLst>
              <a:ext uri="{FF2B5EF4-FFF2-40B4-BE49-F238E27FC236}">
                <a16:creationId xmlns:a16="http://schemas.microsoft.com/office/drawing/2014/main" id="{516BF29B-0A3E-6540-B01E-4DF40493A17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24932" name="3 Slayt Numarası Yer Tutucusu">
            <a:extLst>
              <a:ext uri="{FF2B5EF4-FFF2-40B4-BE49-F238E27FC236}">
                <a16:creationId xmlns:a16="http://schemas.microsoft.com/office/drawing/2014/main" id="{B109308B-C31A-D94B-B690-D4735D3137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19A663-56A9-5A4F-9177-4176ED9C51E0}" type="slidenum">
              <a:rPr lang="tr-TR" altLang="tr-TR" smtClean="0">
                <a:latin typeface="Arial" panose="020B0604020202020204" pitchFamily="34" charset="0"/>
              </a:rPr>
              <a:pPr>
                <a:spcBef>
                  <a:spcPct val="0"/>
                </a:spcBef>
              </a:pPr>
              <a:t>4</a:t>
            </a:fld>
            <a:endParaRPr lang="tr-TR" altLang="tr-TR">
              <a:latin typeface="Arial" panose="020B0604020202020204" pitchFamily="34" charset="0"/>
            </a:endParaRPr>
          </a:p>
        </p:txBody>
      </p:sp>
    </p:spTree>
    <p:extLst>
      <p:ext uri="{BB962C8B-B14F-4D97-AF65-F5344CB8AC3E}">
        <p14:creationId xmlns:p14="http://schemas.microsoft.com/office/powerpoint/2010/main" val="2732086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1 Slayt Görüntüsü Yer Tutucusu">
            <a:extLst>
              <a:ext uri="{FF2B5EF4-FFF2-40B4-BE49-F238E27FC236}">
                <a16:creationId xmlns:a16="http://schemas.microsoft.com/office/drawing/2014/main" id="{82C626E6-ED4A-884E-A794-BA3DB0A3EB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2 Not Yer Tutucusu">
            <a:extLst>
              <a:ext uri="{FF2B5EF4-FFF2-40B4-BE49-F238E27FC236}">
                <a16:creationId xmlns:a16="http://schemas.microsoft.com/office/drawing/2014/main" id="{8DE8A782-CFEE-444A-9127-9C6FD0644A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26980" name="3 Slayt Numarası Yer Tutucusu">
            <a:extLst>
              <a:ext uri="{FF2B5EF4-FFF2-40B4-BE49-F238E27FC236}">
                <a16:creationId xmlns:a16="http://schemas.microsoft.com/office/drawing/2014/main" id="{9C778C0D-CFDC-0346-A7A6-7A7F5C88391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57D9114-E87A-A542-8C5C-800AE40C062C}" type="slidenum">
              <a:rPr lang="tr-TR" altLang="tr-TR" smtClean="0">
                <a:latin typeface="Arial" panose="020B0604020202020204" pitchFamily="34" charset="0"/>
              </a:rPr>
              <a:pPr>
                <a:spcBef>
                  <a:spcPct val="0"/>
                </a:spcBef>
              </a:pPr>
              <a:t>5</a:t>
            </a:fld>
            <a:endParaRPr lang="tr-TR" altLang="tr-TR">
              <a:latin typeface="Arial" panose="020B0604020202020204" pitchFamily="34" charset="0"/>
            </a:endParaRPr>
          </a:p>
        </p:txBody>
      </p:sp>
    </p:spTree>
    <p:extLst>
      <p:ext uri="{BB962C8B-B14F-4D97-AF65-F5344CB8AC3E}">
        <p14:creationId xmlns:p14="http://schemas.microsoft.com/office/powerpoint/2010/main" val="1626743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1 Slayt Görüntüsü Yer Tutucusu">
            <a:extLst>
              <a:ext uri="{FF2B5EF4-FFF2-40B4-BE49-F238E27FC236}">
                <a16:creationId xmlns:a16="http://schemas.microsoft.com/office/drawing/2014/main" id="{4579751D-F1DB-E649-83E6-CD30E953637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2 Not Yer Tutucusu">
            <a:extLst>
              <a:ext uri="{FF2B5EF4-FFF2-40B4-BE49-F238E27FC236}">
                <a16:creationId xmlns:a16="http://schemas.microsoft.com/office/drawing/2014/main" id="{F458DE71-1DFF-2F47-9956-80352D515F8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29028" name="3 Slayt Numarası Yer Tutucusu">
            <a:extLst>
              <a:ext uri="{FF2B5EF4-FFF2-40B4-BE49-F238E27FC236}">
                <a16:creationId xmlns:a16="http://schemas.microsoft.com/office/drawing/2014/main" id="{ADCA0038-2CD9-EB42-A5C2-2837F4987F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6D406A-7509-9C40-8306-D8A02FD275BC}" type="slidenum">
              <a:rPr lang="tr-TR" altLang="tr-TR" smtClean="0">
                <a:latin typeface="Arial" panose="020B0604020202020204" pitchFamily="34" charset="0"/>
              </a:rPr>
              <a:pPr>
                <a:spcBef>
                  <a:spcPct val="0"/>
                </a:spcBef>
              </a:pPr>
              <a:t>6</a:t>
            </a:fld>
            <a:endParaRPr lang="tr-TR" altLang="tr-TR">
              <a:latin typeface="Arial" panose="020B0604020202020204" pitchFamily="34" charset="0"/>
            </a:endParaRPr>
          </a:p>
        </p:txBody>
      </p:sp>
    </p:spTree>
    <p:extLst>
      <p:ext uri="{BB962C8B-B14F-4D97-AF65-F5344CB8AC3E}">
        <p14:creationId xmlns:p14="http://schemas.microsoft.com/office/powerpoint/2010/main" val="1518366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 Slayt Görüntüsü Yer Tutucusu">
            <a:extLst>
              <a:ext uri="{FF2B5EF4-FFF2-40B4-BE49-F238E27FC236}">
                <a16:creationId xmlns:a16="http://schemas.microsoft.com/office/drawing/2014/main" id="{F4D8CD35-727E-AA42-BB86-35D5C1A9D5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1075" name="2 Not Yer Tutucusu">
            <a:extLst>
              <a:ext uri="{FF2B5EF4-FFF2-40B4-BE49-F238E27FC236}">
                <a16:creationId xmlns:a16="http://schemas.microsoft.com/office/drawing/2014/main" id="{CB4C3D1F-0688-B54E-9B4B-4BCDFDAE3E7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31076" name="3 Slayt Numarası Yer Tutucusu">
            <a:extLst>
              <a:ext uri="{FF2B5EF4-FFF2-40B4-BE49-F238E27FC236}">
                <a16:creationId xmlns:a16="http://schemas.microsoft.com/office/drawing/2014/main" id="{76C65FAA-A227-1447-8A8F-080A551DE85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B8DB86-9CEC-E54D-9746-8F1273342FCE}" type="slidenum">
              <a:rPr lang="tr-TR" altLang="tr-TR" smtClean="0">
                <a:latin typeface="Arial" panose="020B0604020202020204" pitchFamily="34" charset="0"/>
              </a:rPr>
              <a:pPr>
                <a:spcBef>
                  <a:spcPct val="0"/>
                </a:spcBef>
              </a:pPr>
              <a:t>7</a:t>
            </a:fld>
            <a:endParaRPr lang="tr-TR" altLang="tr-TR">
              <a:latin typeface="Arial" panose="020B0604020202020204" pitchFamily="34" charset="0"/>
            </a:endParaRPr>
          </a:p>
        </p:txBody>
      </p:sp>
    </p:spTree>
    <p:extLst>
      <p:ext uri="{BB962C8B-B14F-4D97-AF65-F5344CB8AC3E}">
        <p14:creationId xmlns:p14="http://schemas.microsoft.com/office/powerpoint/2010/main" val="4130171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1 Slayt Görüntüsü Yer Tutucusu">
            <a:extLst>
              <a:ext uri="{FF2B5EF4-FFF2-40B4-BE49-F238E27FC236}">
                <a16:creationId xmlns:a16="http://schemas.microsoft.com/office/drawing/2014/main" id="{DE735A5A-DC31-BC48-99FA-4E21E24D04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23" name="2 Not Yer Tutucusu">
            <a:extLst>
              <a:ext uri="{FF2B5EF4-FFF2-40B4-BE49-F238E27FC236}">
                <a16:creationId xmlns:a16="http://schemas.microsoft.com/office/drawing/2014/main" id="{AAB6D961-9038-6B4E-87EB-D787C4C54D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133124" name="3 Slayt Numarası Yer Tutucusu">
            <a:extLst>
              <a:ext uri="{FF2B5EF4-FFF2-40B4-BE49-F238E27FC236}">
                <a16:creationId xmlns:a16="http://schemas.microsoft.com/office/drawing/2014/main" id="{D4FF8DDF-3B4F-1841-853C-932F3D547F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0FEC79-388D-2145-9FFB-EA76FE832928}" type="slidenum">
              <a:rPr lang="tr-TR" altLang="tr-TR" smtClean="0">
                <a:latin typeface="Arial" panose="020B0604020202020204" pitchFamily="34" charset="0"/>
              </a:rPr>
              <a:pPr>
                <a:spcBef>
                  <a:spcPct val="0"/>
                </a:spcBef>
              </a:pPr>
              <a:t>8</a:t>
            </a:fld>
            <a:endParaRPr lang="tr-TR" altLang="tr-TR">
              <a:latin typeface="Arial" panose="020B0604020202020204" pitchFamily="34" charset="0"/>
            </a:endParaRPr>
          </a:p>
        </p:txBody>
      </p:sp>
    </p:spTree>
    <p:extLst>
      <p:ext uri="{BB962C8B-B14F-4D97-AF65-F5344CB8AC3E}">
        <p14:creationId xmlns:p14="http://schemas.microsoft.com/office/powerpoint/2010/main" val="17080365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14E922-5D75-9E40-ADA5-0A56388C15E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4E1360A5-1872-4140-AF28-A6B06CA39D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ED998C0-13BC-F242-9D18-AE5C33FB466D}"/>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5" name="Alt Bilgi Yer Tutucusu 4">
            <a:extLst>
              <a:ext uri="{FF2B5EF4-FFF2-40B4-BE49-F238E27FC236}">
                <a16:creationId xmlns:a16="http://schemas.microsoft.com/office/drawing/2014/main" id="{1970207C-774D-EC49-A5B3-F1951FF1157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B2E3BB0-C56C-3245-AB34-144E6CAE69BF}"/>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3138682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EFBE19-AE2D-D64F-A2F4-8B2011CBCB6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737B3FF-E3C8-9A40-9B25-2B14DA39F90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FC3F1E0-9661-F94C-B385-3337C928A175}"/>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5" name="Alt Bilgi Yer Tutucusu 4">
            <a:extLst>
              <a:ext uri="{FF2B5EF4-FFF2-40B4-BE49-F238E27FC236}">
                <a16:creationId xmlns:a16="http://schemas.microsoft.com/office/drawing/2014/main" id="{B6511919-5DEE-2547-9DEC-6A7296B026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94DBE81-5306-2E4F-9E31-D46EC8A46091}"/>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954283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EF4937E-7F29-4740-8EBD-FCF0D6B3983D}"/>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C7D5CCF-CD6F-D24D-87FA-06AFA1E195A4}"/>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937C1B6-CBB8-AF4A-9EEF-AA39A8CCCC14}"/>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5" name="Alt Bilgi Yer Tutucusu 4">
            <a:extLst>
              <a:ext uri="{FF2B5EF4-FFF2-40B4-BE49-F238E27FC236}">
                <a16:creationId xmlns:a16="http://schemas.microsoft.com/office/drawing/2014/main" id="{5EF300B4-5E92-644F-888D-1F8BFA8A41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4F49E187-5715-8447-AE81-87C4E10EFCA9}"/>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761986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A13DE1-3E23-C64E-9944-E65B4F40900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4118379-6A1B-C042-AB1F-4CB6B920272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2A6AF7-2D73-EB4D-B77C-B189A7982377}"/>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5" name="Alt Bilgi Yer Tutucusu 4">
            <a:extLst>
              <a:ext uri="{FF2B5EF4-FFF2-40B4-BE49-F238E27FC236}">
                <a16:creationId xmlns:a16="http://schemas.microsoft.com/office/drawing/2014/main" id="{E9236113-5997-B341-BEAB-E004C81F99A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E070CF-FD71-0040-BA0C-FBF301D14FFF}"/>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3120842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5A88D4-E6A4-AA46-926D-95FA04BAB6F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BC8D9C8-2CAC-894F-8D05-FFC76B7EF6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7857B4BB-4E78-2F45-95BB-5088FF6E93D7}"/>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5" name="Alt Bilgi Yer Tutucusu 4">
            <a:extLst>
              <a:ext uri="{FF2B5EF4-FFF2-40B4-BE49-F238E27FC236}">
                <a16:creationId xmlns:a16="http://schemas.microsoft.com/office/drawing/2014/main" id="{50F77606-9EA6-014C-80AF-6F9E64F4B27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820ED2B-8D7F-CB46-88F9-D583C6D50220}"/>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2036029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4495A3-84F7-D649-96CE-0AD555AD1D2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C5E91E8-513F-9E4B-9C29-21BE66B011EB}"/>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B6491C7-AC99-7942-B93D-83D7A5418E6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A79A4A0B-DE73-A942-ABE7-CE0E015982E8}"/>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6" name="Alt Bilgi Yer Tutucusu 5">
            <a:extLst>
              <a:ext uri="{FF2B5EF4-FFF2-40B4-BE49-F238E27FC236}">
                <a16:creationId xmlns:a16="http://schemas.microsoft.com/office/drawing/2014/main" id="{289464AE-40BA-C549-803D-955E0891B6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92B9043-81C3-8E4C-B1A5-BF6A4495F1EE}"/>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1193514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B6BE0A4-BEFE-EE42-965F-E375EA0D196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C3A79DC4-C768-AB40-87DB-78521C661A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2535660-D5F9-D141-B2BC-734B436AD77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54EA2A1-4595-DB43-904D-2E60F564AE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353828C-A73D-0947-9A04-C7D2808A6FB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3887ACF4-C9A7-A848-9F29-4F0EB899C017}"/>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8" name="Alt Bilgi Yer Tutucusu 7">
            <a:extLst>
              <a:ext uri="{FF2B5EF4-FFF2-40B4-BE49-F238E27FC236}">
                <a16:creationId xmlns:a16="http://schemas.microsoft.com/office/drawing/2014/main" id="{AFA42012-6174-2E42-8B85-8BCD3322C92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90DDC8D-ADDF-9D42-824A-B868CA5E6536}"/>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1808184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BBB48B-AFC3-1C4D-B0C4-ABBA6A6B9AB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1DD3F2F0-58C1-3F40-9D72-54804FA62882}"/>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4" name="Alt Bilgi Yer Tutucusu 3">
            <a:extLst>
              <a:ext uri="{FF2B5EF4-FFF2-40B4-BE49-F238E27FC236}">
                <a16:creationId xmlns:a16="http://schemas.microsoft.com/office/drawing/2014/main" id="{128E0E67-C100-ED46-B2E5-AE86DBA545E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3A0A79B-92F8-1E4B-88B3-FE36DEE06968}"/>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380232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668801A4-B697-0743-BC2B-EEAC55A21AA2}"/>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3" name="Alt Bilgi Yer Tutucusu 2">
            <a:extLst>
              <a:ext uri="{FF2B5EF4-FFF2-40B4-BE49-F238E27FC236}">
                <a16:creationId xmlns:a16="http://schemas.microsoft.com/office/drawing/2014/main" id="{6FC1F8E8-E41C-394C-B1E2-D1CFA53CB15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4C29F12-07BD-0045-B44A-6C78076FF31A}"/>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3655601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92C344D-7164-6348-B87D-3CCD73D2CB5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F5854F-D4D3-B54F-95D1-0BA7A0A15F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D7D16C1-BF45-EA47-9C3C-7F73BDEEDC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B96EE62-8C29-804F-B688-FBC47B8A4097}"/>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6" name="Alt Bilgi Yer Tutucusu 5">
            <a:extLst>
              <a:ext uri="{FF2B5EF4-FFF2-40B4-BE49-F238E27FC236}">
                <a16:creationId xmlns:a16="http://schemas.microsoft.com/office/drawing/2014/main" id="{4FE910BA-808B-8D47-B092-34DAA7E006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D9758D7-FC12-A54B-A6E8-F0C2911000D4}"/>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299892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4546BA-C98B-A64D-AD48-19FA7D5EF8F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93C2B983-C79B-C642-A575-6960E68826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5A977E7-7662-1842-8FCA-A238DB8AAB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4602A3A6-0A1A-2F4B-8555-C196569EC574}"/>
              </a:ext>
            </a:extLst>
          </p:cNvPr>
          <p:cNvSpPr>
            <a:spLocks noGrp="1"/>
          </p:cNvSpPr>
          <p:nvPr>
            <p:ph type="dt" sz="half" idx="10"/>
          </p:nvPr>
        </p:nvSpPr>
        <p:spPr/>
        <p:txBody>
          <a:bodyPr/>
          <a:lstStyle/>
          <a:p>
            <a:fld id="{CBF73373-497A-B04C-8250-6D582F29D599}" type="datetimeFigureOut">
              <a:rPr lang="tr-TR" smtClean="0"/>
              <a:t>1.02.2020</a:t>
            </a:fld>
            <a:endParaRPr lang="tr-TR"/>
          </a:p>
        </p:txBody>
      </p:sp>
      <p:sp>
        <p:nvSpPr>
          <p:cNvPr id="6" name="Alt Bilgi Yer Tutucusu 5">
            <a:extLst>
              <a:ext uri="{FF2B5EF4-FFF2-40B4-BE49-F238E27FC236}">
                <a16:creationId xmlns:a16="http://schemas.microsoft.com/office/drawing/2014/main" id="{08DF30E6-0260-844D-9178-CD424A16711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84C6A3D-01A8-F744-8E7F-A34705CFF12B}"/>
              </a:ext>
            </a:extLst>
          </p:cNvPr>
          <p:cNvSpPr>
            <a:spLocks noGrp="1"/>
          </p:cNvSpPr>
          <p:nvPr>
            <p:ph type="sldNum" sz="quarter" idx="12"/>
          </p:nvPr>
        </p:nvSpPr>
        <p:spPr/>
        <p:txBody>
          <a:bodyPr/>
          <a:lstStyle/>
          <a:p>
            <a:fld id="{A6AC1B4A-7A80-724F-8B7E-2076C3BEA78B}" type="slidenum">
              <a:rPr lang="tr-TR" smtClean="0"/>
              <a:t>‹#›</a:t>
            </a:fld>
            <a:endParaRPr lang="tr-TR"/>
          </a:p>
        </p:txBody>
      </p:sp>
    </p:spTree>
    <p:extLst>
      <p:ext uri="{BB962C8B-B14F-4D97-AF65-F5344CB8AC3E}">
        <p14:creationId xmlns:p14="http://schemas.microsoft.com/office/powerpoint/2010/main" val="532182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FE94402-08EA-9448-A878-A037DF11EF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1FA2D739-C818-5046-9BA1-FC04E99A38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AF410CE-2354-164F-A55E-6BFE1C0CF3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F73373-497A-B04C-8250-6D582F29D599}" type="datetimeFigureOut">
              <a:rPr lang="tr-TR" smtClean="0"/>
              <a:t>1.02.2020</a:t>
            </a:fld>
            <a:endParaRPr lang="tr-TR"/>
          </a:p>
        </p:txBody>
      </p:sp>
      <p:sp>
        <p:nvSpPr>
          <p:cNvPr id="5" name="Alt Bilgi Yer Tutucusu 4">
            <a:extLst>
              <a:ext uri="{FF2B5EF4-FFF2-40B4-BE49-F238E27FC236}">
                <a16:creationId xmlns:a16="http://schemas.microsoft.com/office/drawing/2014/main" id="{ED5CBEC7-A339-C147-B8FD-DE9F4CC479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8653276-6EBE-494D-949E-1A5262383FA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AC1B4A-7A80-724F-8B7E-2076C3BEA78B}" type="slidenum">
              <a:rPr lang="tr-TR" smtClean="0"/>
              <a:t>‹#›</a:t>
            </a:fld>
            <a:endParaRPr lang="tr-TR"/>
          </a:p>
        </p:txBody>
      </p:sp>
    </p:spTree>
    <p:extLst>
      <p:ext uri="{BB962C8B-B14F-4D97-AF65-F5344CB8AC3E}">
        <p14:creationId xmlns:p14="http://schemas.microsoft.com/office/powerpoint/2010/main" val="4293305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Unvan 1">
            <a:extLst>
              <a:ext uri="{FF2B5EF4-FFF2-40B4-BE49-F238E27FC236}">
                <a16:creationId xmlns:a16="http://schemas.microsoft.com/office/drawing/2014/main" id="{FE5803CF-993F-554C-A3C8-FB75780E5901}"/>
              </a:ext>
            </a:extLst>
          </p:cNvPr>
          <p:cNvSpPr>
            <a:spLocks noGrp="1"/>
          </p:cNvSpPr>
          <p:nvPr>
            <p:ph type="title"/>
          </p:nvPr>
        </p:nvSpPr>
        <p:spPr>
          <a:xfrm>
            <a:off x="2136775" y="228600"/>
            <a:ext cx="8153400" cy="990600"/>
          </a:xfrm>
        </p:spPr>
        <p:txBody>
          <a:bodyPr/>
          <a:lstStyle/>
          <a:p>
            <a:r>
              <a:rPr lang="tr-TR" altLang="tr-TR"/>
              <a:t>Sözleşme</a:t>
            </a:r>
          </a:p>
        </p:txBody>
      </p:sp>
      <p:sp>
        <p:nvSpPr>
          <p:cNvPr id="118787" name="İçerik Yer Tutucusu 2">
            <a:extLst>
              <a:ext uri="{FF2B5EF4-FFF2-40B4-BE49-F238E27FC236}">
                <a16:creationId xmlns:a16="http://schemas.microsoft.com/office/drawing/2014/main" id="{274EF781-C983-5E49-A9A1-50A129505919}"/>
              </a:ext>
            </a:extLst>
          </p:cNvPr>
          <p:cNvSpPr>
            <a:spLocks noGrp="1"/>
          </p:cNvSpPr>
          <p:nvPr>
            <p:ph sz="quarter" idx="1"/>
          </p:nvPr>
        </p:nvSpPr>
        <p:spPr>
          <a:xfrm>
            <a:off x="2136775" y="1600200"/>
            <a:ext cx="8153400" cy="4495800"/>
          </a:xfrm>
        </p:spPr>
        <p:txBody>
          <a:bodyPr/>
          <a:lstStyle/>
          <a:p>
            <a:pPr algn="just"/>
            <a:r>
              <a:rPr lang="tr-TR" altLang="tr-TR" sz="2000"/>
              <a:t>Taraf Devletler, mağdurlara yönelik koruma ve yardım hizmetlerinin sağlanmasında bu Sözleşme kapsamına giren bütün şiddet biçimlerinin çocuk tanıklarının haklarına ve ihtiyaçlarına gereken özenin gösterilmesi için gereken yasal veya diğer tedbirleri alır.</a:t>
            </a:r>
          </a:p>
          <a:p>
            <a:pPr algn="just"/>
            <a:r>
              <a:rPr lang="tr-TR" altLang="tr-TR" sz="2000"/>
              <a:t>Bu madde uyarınca alınan tedbirler, bu Sözleşme kapsamında yer alan her türlü şiddet biçiminin çocuk tanıklarının yaşlarına uygun psiko-sosyal danışmanlığı kapsar ve çocuğun yüksek yararı ilkesine gereken saygıyı gösterir.</a:t>
            </a:r>
          </a:p>
          <a:p>
            <a:endParaRPr lang="tr-TR" altLang="tr-TR"/>
          </a:p>
        </p:txBody>
      </p:sp>
    </p:spTree>
    <p:extLst>
      <p:ext uri="{BB962C8B-B14F-4D97-AF65-F5344CB8AC3E}">
        <p14:creationId xmlns:p14="http://schemas.microsoft.com/office/powerpoint/2010/main" val="674785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33DB9594-395F-914B-8B2A-E4FD53CBF4C0}"/>
              </a:ext>
            </a:extLst>
          </p:cNvPr>
          <p:cNvSpPr>
            <a:spLocks noGrp="1"/>
          </p:cNvSpPr>
          <p:nvPr>
            <p:ph type="title"/>
          </p:nvPr>
        </p:nvSpPr>
        <p:spPr>
          <a:xfrm>
            <a:off x="2136775" y="228600"/>
            <a:ext cx="8153400" cy="990600"/>
          </a:xfrm>
        </p:spPr>
        <p:txBody>
          <a:bodyPr>
            <a:normAutofit fontScale="90000"/>
          </a:bodyPr>
          <a:lstStyle/>
          <a:p>
            <a:pPr>
              <a:defRPr/>
            </a:pPr>
            <a:br>
              <a:rPr lang="tr-TR" sz="2800" dirty="0"/>
            </a:br>
            <a:r>
              <a:rPr lang="tr-TR" sz="2800" dirty="0"/>
              <a:t>Ailenin Korunması ve Kadına Yönelik Şiddetin Önlenmesine Dair Kanun 20 Mart 2012 /6284 sayılı</a:t>
            </a:r>
            <a:br>
              <a:rPr lang="tr-TR" dirty="0"/>
            </a:br>
            <a:endParaRPr lang="tr-TR" dirty="0"/>
          </a:p>
        </p:txBody>
      </p:sp>
      <p:sp>
        <p:nvSpPr>
          <p:cNvPr id="119811" name="2 İçerik Yer Tutucusu">
            <a:extLst>
              <a:ext uri="{FF2B5EF4-FFF2-40B4-BE49-F238E27FC236}">
                <a16:creationId xmlns:a16="http://schemas.microsoft.com/office/drawing/2014/main" id="{BF9FDD9C-5F2A-884B-866B-06D4A39F0D16}"/>
              </a:ext>
            </a:extLst>
          </p:cNvPr>
          <p:cNvSpPr>
            <a:spLocks noGrp="1"/>
          </p:cNvSpPr>
          <p:nvPr>
            <p:ph sz="quarter" idx="1"/>
          </p:nvPr>
        </p:nvSpPr>
        <p:spPr>
          <a:xfrm>
            <a:off x="2136775" y="1600200"/>
            <a:ext cx="8153400" cy="4495800"/>
          </a:xfrm>
        </p:spPr>
        <p:txBody>
          <a:bodyPr/>
          <a:lstStyle/>
          <a:p>
            <a:pPr eaLnBrk="1" hangingPunct="1"/>
            <a:r>
              <a:rPr lang="tr-TR" altLang="tr-TR" b="1"/>
              <a:t>Kimlere Uygulanır?</a:t>
            </a:r>
          </a:p>
          <a:p>
            <a:pPr eaLnBrk="1" hangingPunct="1"/>
            <a:r>
              <a:rPr lang="tr-TR" altLang="tr-TR"/>
              <a:t>Şiddete uğrayan kadınlar, ev içi şiddete maruz kalanlar</a:t>
            </a:r>
          </a:p>
          <a:p>
            <a:pPr algn="just" eaLnBrk="1" hangingPunct="1"/>
            <a:r>
              <a:rPr lang="tr-TR" altLang="tr-TR"/>
              <a:t>- Ev içi şiddet: Şiddet mağduru ve şiddet uygulayanla aynı haneyi paylaşmasa da aile veya hanede ya da aile mensubu sayılan diğer kişiler arasında meydana gelen her türlü fiziksel, cinsel, psikolojik ve ekonomik şiddeti</a:t>
            </a:r>
          </a:p>
        </p:txBody>
      </p:sp>
    </p:spTree>
    <p:extLst>
      <p:ext uri="{BB962C8B-B14F-4D97-AF65-F5344CB8AC3E}">
        <p14:creationId xmlns:p14="http://schemas.microsoft.com/office/powerpoint/2010/main" val="3721451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Başlık">
            <a:extLst>
              <a:ext uri="{FF2B5EF4-FFF2-40B4-BE49-F238E27FC236}">
                <a16:creationId xmlns:a16="http://schemas.microsoft.com/office/drawing/2014/main" id="{3505E0EE-AAE1-8646-815A-A28AE41CD99C}"/>
              </a:ext>
            </a:extLst>
          </p:cNvPr>
          <p:cNvSpPr>
            <a:spLocks noGrp="1"/>
          </p:cNvSpPr>
          <p:nvPr>
            <p:ph type="title"/>
          </p:nvPr>
        </p:nvSpPr>
        <p:spPr>
          <a:xfrm>
            <a:off x="2136775" y="228600"/>
            <a:ext cx="8153400" cy="990600"/>
          </a:xfrm>
        </p:spPr>
        <p:txBody>
          <a:bodyPr/>
          <a:lstStyle/>
          <a:p>
            <a:pPr eaLnBrk="1" hangingPunct="1"/>
            <a:r>
              <a:rPr lang="tr-TR" altLang="tr-TR" sz="2800"/>
              <a:t>Ailenin Korunması ve Kadına Yönelik Şiddetin Önlenmesine Dair Kanun</a:t>
            </a:r>
          </a:p>
        </p:txBody>
      </p:sp>
      <p:sp>
        <p:nvSpPr>
          <p:cNvPr id="121859" name="2 İçerik Yer Tutucusu">
            <a:extLst>
              <a:ext uri="{FF2B5EF4-FFF2-40B4-BE49-F238E27FC236}">
                <a16:creationId xmlns:a16="http://schemas.microsoft.com/office/drawing/2014/main" id="{29CBDD8A-23CA-DE46-9976-BB349FECF149}"/>
              </a:ext>
            </a:extLst>
          </p:cNvPr>
          <p:cNvSpPr>
            <a:spLocks noGrp="1"/>
          </p:cNvSpPr>
          <p:nvPr>
            <p:ph sz="quarter" idx="1"/>
          </p:nvPr>
        </p:nvSpPr>
        <p:spPr>
          <a:xfrm>
            <a:off x="2136775" y="1600200"/>
            <a:ext cx="8153400" cy="4495800"/>
          </a:xfrm>
        </p:spPr>
        <p:txBody>
          <a:bodyPr/>
          <a:lstStyle/>
          <a:p>
            <a:pPr algn="just" eaLnBrk="1" hangingPunct="1"/>
            <a:r>
              <a:rPr lang="tr-TR" altLang="tr-TR"/>
              <a:t>Kanun gereği tedbir kararı verilir.</a:t>
            </a:r>
          </a:p>
          <a:p>
            <a:pPr algn="just" eaLnBrk="1" hangingPunct="1">
              <a:buFont typeface="Wingdings" pitchFamily="2" charset="2"/>
              <a:buNone/>
            </a:pPr>
            <a:r>
              <a:rPr lang="tr-TR" altLang="tr-TR"/>
              <a:t>	Tedbir kararı: Bu Kanun kapsamında, şiddet mağdurları ve şiddet uygulayanlar hakkında </a:t>
            </a:r>
            <a:r>
              <a:rPr lang="tr-TR" altLang="tr-TR" b="1"/>
              <a:t>hâkim</a:t>
            </a:r>
            <a:r>
              <a:rPr lang="tr-TR" altLang="tr-TR"/>
              <a:t>, </a:t>
            </a:r>
            <a:r>
              <a:rPr lang="tr-TR" altLang="tr-TR" b="1"/>
              <a:t>kolluk görevlileri</a:t>
            </a:r>
            <a:r>
              <a:rPr lang="tr-TR" altLang="tr-TR"/>
              <a:t> ve </a:t>
            </a:r>
            <a:r>
              <a:rPr lang="tr-TR" altLang="tr-TR" b="1"/>
              <a:t>mülkî amirler</a:t>
            </a:r>
            <a:r>
              <a:rPr lang="tr-TR" altLang="tr-TR"/>
              <a:t> tarafından, istem üzerine veya resen verilecek tedbir kararlarını, ifade eder.</a:t>
            </a:r>
          </a:p>
          <a:p>
            <a:pPr algn="just" eaLnBrk="1" hangingPunct="1"/>
            <a:r>
              <a:rPr lang="tr-TR" altLang="tr-TR"/>
              <a:t>Tedbir kararları, şiddete uğrayan ve şiddete uygulayan hakkında verilir. Ama aralarında fark vardır.</a:t>
            </a:r>
          </a:p>
        </p:txBody>
      </p:sp>
    </p:spTree>
    <p:extLst>
      <p:ext uri="{BB962C8B-B14F-4D97-AF65-F5344CB8AC3E}">
        <p14:creationId xmlns:p14="http://schemas.microsoft.com/office/powerpoint/2010/main" val="11914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1 Başlık">
            <a:extLst>
              <a:ext uri="{FF2B5EF4-FFF2-40B4-BE49-F238E27FC236}">
                <a16:creationId xmlns:a16="http://schemas.microsoft.com/office/drawing/2014/main" id="{41C313CC-4294-6C44-AB71-A85267F0447E}"/>
              </a:ext>
            </a:extLst>
          </p:cNvPr>
          <p:cNvSpPr>
            <a:spLocks noGrp="1"/>
          </p:cNvSpPr>
          <p:nvPr>
            <p:ph type="title"/>
          </p:nvPr>
        </p:nvSpPr>
        <p:spPr>
          <a:xfrm>
            <a:off x="2136775" y="228600"/>
            <a:ext cx="8153400" cy="990600"/>
          </a:xfrm>
        </p:spPr>
        <p:txBody>
          <a:bodyPr/>
          <a:lstStyle/>
          <a:p>
            <a:pPr eaLnBrk="1" hangingPunct="1"/>
            <a:r>
              <a:rPr lang="tr-TR" altLang="tr-TR" sz="2800"/>
              <a:t>Ailenin Korunması ve Kadına Yönelik Şiddetin Önlenmesine Dair Kanun</a:t>
            </a:r>
          </a:p>
        </p:txBody>
      </p:sp>
      <p:sp>
        <p:nvSpPr>
          <p:cNvPr id="123907" name="2 İçerik Yer Tutucusu">
            <a:extLst>
              <a:ext uri="{FF2B5EF4-FFF2-40B4-BE49-F238E27FC236}">
                <a16:creationId xmlns:a16="http://schemas.microsoft.com/office/drawing/2014/main" id="{ED37048C-05BB-1D4E-93C7-D39A293B3947}"/>
              </a:ext>
            </a:extLst>
          </p:cNvPr>
          <p:cNvSpPr>
            <a:spLocks noGrp="1"/>
          </p:cNvSpPr>
          <p:nvPr>
            <p:ph sz="quarter" idx="1"/>
          </p:nvPr>
        </p:nvSpPr>
        <p:spPr>
          <a:xfrm>
            <a:off x="2136775" y="1600200"/>
            <a:ext cx="8153400" cy="4495800"/>
          </a:xfrm>
        </p:spPr>
        <p:txBody>
          <a:bodyPr/>
          <a:lstStyle/>
          <a:p>
            <a:pPr eaLnBrk="1" hangingPunct="1"/>
            <a:r>
              <a:rPr lang="tr-TR" altLang="tr-TR"/>
              <a:t>Kolluk Amiri şiddete maruz kalana yönelik olarak şunları verir:</a:t>
            </a:r>
          </a:p>
          <a:p>
            <a:pPr eaLnBrk="1" hangingPunct="1"/>
            <a:r>
              <a:rPr lang="tr-TR" altLang="tr-TR"/>
              <a:t>a) Kendisine ve gerekiyorsa beraberindeki çocuklara, bulunduğu yerde veya başka bir yerde uygun barınma yeri sağlanması. </a:t>
            </a:r>
          </a:p>
          <a:p>
            <a:pPr eaLnBrk="1" hangingPunct="1"/>
            <a:r>
              <a:rPr lang="tr-TR" altLang="tr-TR"/>
              <a:t>b) Hayatî tehlikesinin bulunması hâlinde, ilgilinin talebi üzerine veya resen geçici koruma altına alınması.</a:t>
            </a:r>
          </a:p>
        </p:txBody>
      </p:sp>
    </p:spTree>
    <p:extLst>
      <p:ext uri="{BB962C8B-B14F-4D97-AF65-F5344CB8AC3E}">
        <p14:creationId xmlns:p14="http://schemas.microsoft.com/office/powerpoint/2010/main" val="2823471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 Başlık">
            <a:extLst>
              <a:ext uri="{FF2B5EF4-FFF2-40B4-BE49-F238E27FC236}">
                <a16:creationId xmlns:a16="http://schemas.microsoft.com/office/drawing/2014/main" id="{D2ADF8D0-50D9-F446-9D84-F6AF564403DD}"/>
              </a:ext>
            </a:extLst>
          </p:cNvPr>
          <p:cNvSpPr>
            <a:spLocks noGrp="1"/>
          </p:cNvSpPr>
          <p:nvPr>
            <p:ph type="title"/>
          </p:nvPr>
        </p:nvSpPr>
        <p:spPr>
          <a:xfrm>
            <a:off x="2136775" y="228600"/>
            <a:ext cx="8153400" cy="990600"/>
          </a:xfrm>
        </p:spPr>
        <p:txBody>
          <a:bodyPr/>
          <a:lstStyle/>
          <a:p>
            <a:pPr eaLnBrk="1" hangingPunct="1"/>
            <a:r>
              <a:rPr lang="tr-TR" altLang="tr-TR" sz="2800"/>
              <a:t>Ailenin Korunması ve Kadına Yönelik Şiddetin Önlenmesine Dair Kanun</a:t>
            </a:r>
          </a:p>
        </p:txBody>
      </p:sp>
      <p:sp>
        <p:nvSpPr>
          <p:cNvPr id="125955" name="2 İçerik Yer Tutucusu">
            <a:extLst>
              <a:ext uri="{FF2B5EF4-FFF2-40B4-BE49-F238E27FC236}">
                <a16:creationId xmlns:a16="http://schemas.microsoft.com/office/drawing/2014/main" id="{81F83BB3-723A-9F48-AE56-ADB38CAD9B85}"/>
              </a:ext>
            </a:extLst>
          </p:cNvPr>
          <p:cNvSpPr>
            <a:spLocks noGrp="1"/>
          </p:cNvSpPr>
          <p:nvPr>
            <p:ph sz="quarter" idx="1"/>
          </p:nvPr>
        </p:nvSpPr>
        <p:spPr>
          <a:xfrm>
            <a:off x="2136775" y="1600200"/>
            <a:ext cx="8153400" cy="4495800"/>
          </a:xfrm>
        </p:spPr>
        <p:txBody>
          <a:bodyPr/>
          <a:lstStyle/>
          <a:p>
            <a:pPr algn="just" eaLnBrk="1" hangingPunct="1"/>
            <a:r>
              <a:rPr lang="tr-TR" altLang="tr-TR"/>
              <a:t>Kolluk amiri evrakı en geç kararın alındığı tarihi takip eden </a:t>
            </a:r>
            <a:r>
              <a:rPr lang="tr-TR" altLang="tr-TR" b="1"/>
              <a:t>ilk işgünü </a:t>
            </a:r>
            <a:r>
              <a:rPr lang="tr-TR" altLang="tr-TR"/>
              <a:t>içinde mülkî amirin onayına sunar. Mülkî amir tarafından </a:t>
            </a:r>
            <a:r>
              <a:rPr lang="tr-TR" altLang="tr-TR" b="1"/>
              <a:t>kırksekiz</a:t>
            </a:r>
            <a:r>
              <a:rPr lang="tr-TR" altLang="tr-TR"/>
              <a:t> saat içinde onaylanmayan tedbirler kendiliğinden kalkar. </a:t>
            </a:r>
          </a:p>
        </p:txBody>
      </p:sp>
    </p:spTree>
    <p:extLst>
      <p:ext uri="{BB962C8B-B14F-4D97-AF65-F5344CB8AC3E}">
        <p14:creationId xmlns:p14="http://schemas.microsoft.com/office/powerpoint/2010/main" val="29504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1 Başlık">
            <a:extLst>
              <a:ext uri="{FF2B5EF4-FFF2-40B4-BE49-F238E27FC236}">
                <a16:creationId xmlns:a16="http://schemas.microsoft.com/office/drawing/2014/main" id="{B5150AAF-681E-0143-9524-573B770CE5CD}"/>
              </a:ext>
            </a:extLst>
          </p:cNvPr>
          <p:cNvSpPr>
            <a:spLocks noGrp="1"/>
          </p:cNvSpPr>
          <p:nvPr>
            <p:ph type="title"/>
          </p:nvPr>
        </p:nvSpPr>
        <p:spPr>
          <a:xfrm>
            <a:off x="2136775" y="228600"/>
            <a:ext cx="8153400" cy="990600"/>
          </a:xfrm>
        </p:spPr>
        <p:txBody>
          <a:bodyPr/>
          <a:lstStyle/>
          <a:p>
            <a:pPr eaLnBrk="1" hangingPunct="1"/>
            <a:r>
              <a:rPr lang="tr-TR" altLang="tr-TR" sz="2800"/>
              <a:t>Ailenin Korunması ve Kadına Yönelik Şiddetin Önlenmesine Dair Kanun</a:t>
            </a:r>
          </a:p>
        </p:txBody>
      </p:sp>
      <p:sp>
        <p:nvSpPr>
          <p:cNvPr id="3" name="2 İçerik Yer Tutucusu">
            <a:extLst>
              <a:ext uri="{FF2B5EF4-FFF2-40B4-BE49-F238E27FC236}">
                <a16:creationId xmlns:a16="http://schemas.microsoft.com/office/drawing/2014/main" id="{718A7589-5936-A144-A798-BFD6DB0E29FA}"/>
              </a:ext>
            </a:extLst>
          </p:cNvPr>
          <p:cNvSpPr>
            <a:spLocks noGrp="1"/>
          </p:cNvSpPr>
          <p:nvPr>
            <p:ph sz="quarter" idx="1"/>
          </p:nvPr>
        </p:nvSpPr>
        <p:spPr>
          <a:xfrm>
            <a:off x="2136775" y="1600200"/>
            <a:ext cx="8153400" cy="4495800"/>
          </a:xfrm>
        </p:spPr>
        <p:txBody>
          <a:bodyPr>
            <a:normAutofit/>
          </a:bodyPr>
          <a:lstStyle/>
          <a:p>
            <a:pPr marL="320040" indent="-320040">
              <a:buFont typeface="Wingdings"/>
              <a:buChar char=""/>
              <a:defRPr/>
            </a:pPr>
            <a:r>
              <a:rPr lang="tr-TR" dirty="0"/>
              <a:t>Kolluk Amiri Tarafından Verilecek Şiddet Uygulayana Yönelik Tedbirler</a:t>
            </a:r>
          </a:p>
          <a:p>
            <a:pPr marL="320040" indent="-320040">
              <a:buFont typeface="Wingdings"/>
              <a:buChar char=""/>
              <a:defRPr/>
            </a:pPr>
            <a:r>
              <a:rPr lang="tr-TR" dirty="0"/>
              <a:t>a) Şiddet mağduruna yönelik olarak şiddet tehdidi, hakaret, aşağılama veya küçük düşürmeyi içeren söz ve davranışlarda bulunmaması.</a:t>
            </a:r>
          </a:p>
          <a:p>
            <a:pPr marL="320040" indent="-320040">
              <a:buFont typeface="Wingdings"/>
              <a:buChar char=""/>
              <a:defRPr/>
            </a:pPr>
            <a:r>
              <a:rPr lang="tr-TR" dirty="0"/>
              <a:t>b) Müşterek konuttan veya bulunduğu yerden derhâl uzaklaştırılması ve müşterek konutun korunan kişiye tahsis edilmesi.</a:t>
            </a:r>
          </a:p>
          <a:p>
            <a:pPr marL="320040" indent="-320040">
              <a:buFont typeface="Wingdings"/>
              <a:buChar char=""/>
              <a:defRPr/>
            </a:pPr>
            <a:r>
              <a:rPr lang="tr-TR" dirty="0"/>
              <a:t>c) Korunan kişilere, bu kişilerin bulundukları konuta, okula ve işyerine yaklaşmaması.</a:t>
            </a:r>
          </a:p>
          <a:p>
            <a:pPr marL="320040" indent="-320040">
              <a:buFont typeface="Wingdings"/>
              <a:buChar char=""/>
              <a:defRPr/>
            </a:pPr>
            <a:endParaRPr lang="tr-TR" dirty="0"/>
          </a:p>
        </p:txBody>
      </p:sp>
    </p:spTree>
    <p:extLst>
      <p:ext uri="{BB962C8B-B14F-4D97-AF65-F5344CB8AC3E}">
        <p14:creationId xmlns:p14="http://schemas.microsoft.com/office/powerpoint/2010/main" val="4288732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1 Başlık">
            <a:extLst>
              <a:ext uri="{FF2B5EF4-FFF2-40B4-BE49-F238E27FC236}">
                <a16:creationId xmlns:a16="http://schemas.microsoft.com/office/drawing/2014/main" id="{3F455D79-978B-8B41-B0D0-4C4FE43C4FAF}"/>
              </a:ext>
            </a:extLst>
          </p:cNvPr>
          <p:cNvSpPr>
            <a:spLocks noGrp="1"/>
          </p:cNvSpPr>
          <p:nvPr>
            <p:ph type="title"/>
          </p:nvPr>
        </p:nvSpPr>
        <p:spPr>
          <a:xfrm>
            <a:off x="2136775" y="228600"/>
            <a:ext cx="8153400" cy="990600"/>
          </a:xfrm>
        </p:spPr>
        <p:txBody>
          <a:bodyPr/>
          <a:lstStyle/>
          <a:p>
            <a:pPr eaLnBrk="1" hangingPunct="1"/>
            <a:r>
              <a:rPr lang="tr-TR" altLang="tr-TR" sz="2800"/>
              <a:t>Ailenin Korunması ve Kadına Yönelik Şiddetin Önlenmesine Dair Kanun</a:t>
            </a:r>
          </a:p>
        </p:txBody>
      </p:sp>
      <p:sp>
        <p:nvSpPr>
          <p:cNvPr id="130051" name="2 İçerik Yer Tutucusu">
            <a:extLst>
              <a:ext uri="{FF2B5EF4-FFF2-40B4-BE49-F238E27FC236}">
                <a16:creationId xmlns:a16="http://schemas.microsoft.com/office/drawing/2014/main" id="{2F8445F7-A56E-C34C-9D41-E520261AEC5A}"/>
              </a:ext>
            </a:extLst>
          </p:cNvPr>
          <p:cNvSpPr>
            <a:spLocks noGrp="1"/>
          </p:cNvSpPr>
          <p:nvPr>
            <p:ph sz="quarter" idx="1"/>
          </p:nvPr>
        </p:nvSpPr>
        <p:spPr>
          <a:xfrm>
            <a:off x="2136775" y="1600200"/>
            <a:ext cx="8153400" cy="4495800"/>
          </a:xfrm>
        </p:spPr>
        <p:txBody>
          <a:bodyPr/>
          <a:lstStyle/>
          <a:p>
            <a:pPr algn="just" eaLnBrk="1" hangingPunct="1"/>
            <a:r>
              <a:rPr lang="tr-TR" altLang="tr-TR"/>
              <a:t>d) Gerekli görülmesi hâlinde korunan kişinin, şiddete uğramamış olsa bile yakınlarına, tanıklarına ve kişisel ilişki kurulmasına ilişkin hâller saklı kalmak üzere çocuklarına yaklaşmaması. </a:t>
            </a:r>
          </a:p>
          <a:p>
            <a:pPr algn="just" eaLnBrk="1" hangingPunct="1"/>
            <a:r>
              <a:rPr lang="tr-TR" altLang="tr-TR"/>
              <a:t>Kolluk  amiri  evrakı en geç kararın alındığı tarihi takip eden ilk işgünü içinde hâkimin onayına sunar. </a:t>
            </a:r>
            <a:r>
              <a:rPr lang="tr-TR" altLang="tr-TR" b="1"/>
              <a:t>Hâkim</a:t>
            </a:r>
            <a:r>
              <a:rPr lang="tr-TR" altLang="tr-TR"/>
              <a:t> tarafından </a:t>
            </a:r>
            <a:r>
              <a:rPr lang="tr-TR" altLang="tr-TR" b="1"/>
              <a:t>yirmidört</a:t>
            </a:r>
            <a:r>
              <a:rPr lang="tr-TR" altLang="tr-TR"/>
              <a:t> saat içinde onaylanmayan tedbirler kendiliğinden kalkar.</a:t>
            </a:r>
          </a:p>
          <a:p>
            <a:pPr eaLnBrk="1" hangingPunct="1"/>
            <a:endParaRPr lang="tr-TR" altLang="tr-TR"/>
          </a:p>
        </p:txBody>
      </p:sp>
    </p:spTree>
    <p:extLst>
      <p:ext uri="{BB962C8B-B14F-4D97-AF65-F5344CB8AC3E}">
        <p14:creationId xmlns:p14="http://schemas.microsoft.com/office/powerpoint/2010/main" val="3904647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 Başlık">
            <a:extLst>
              <a:ext uri="{FF2B5EF4-FFF2-40B4-BE49-F238E27FC236}">
                <a16:creationId xmlns:a16="http://schemas.microsoft.com/office/drawing/2014/main" id="{20CA6B18-CF79-EF42-87C4-DC463D91E26D}"/>
              </a:ext>
            </a:extLst>
          </p:cNvPr>
          <p:cNvSpPr>
            <a:spLocks noGrp="1"/>
          </p:cNvSpPr>
          <p:nvPr>
            <p:ph type="title"/>
          </p:nvPr>
        </p:nvSpPr>
        <p:spPr>
          <a:xfrm>
            <a:off x="2136775" y="228600"/>
            <a:ext cx="8153400" cy="990600"/>
          </a:xfrm>
        </p:spPr>
        <p:txBody>
          <a:bodyPr/>
          <a:lstStyle/>
          <a:p>
            <a:pPr eaLnBrk="1" hangingPunct="1"/>
            <a:r>
              <a:rPr lang="tr-TR" altLang="tr-TR" sz="2800"/>
              <a:t>Ailenin Korunması ve Kadına Yönelik Şiddetin Önlenmesine Dair Kanun</a:t>
            </a:r>
          </a:p>
        </p:txBody>
      </p:sp>
      <p:sp>
        <p:nvSpPr>
          <p:cNvPr id="132099" name="2 İçerik Yer Tutucusu">
            <a:extLst>
              <a:ext uri="{FF2B5EF4-FFF2-40B4-BE49-F238E27FC236}">
                <a16:creationId xmlns:a16="http://schemas.microsoft.com/office/drawing/2014/main" id="{B6F9B981-506B-B848-BE86-E50E37D77053}"/>
              </a:ext>
            </a:extLst>
          </p:cNvPr>
          <p:cNvSpPr>
            <a:spLocks noGrp="1"/>
          </p:cNvSpPr>
          <p:nvPr>
            <p:ph sz="quarter" idx="1"/>
          </p:nvPr>
        </p:nvSpPr>
        <p:spPr>
          <a:xfrm>
            <a:off x="2136775" y="1600200"/>
            <a:ext cx="8153400" cy="4495800"/>
          </a:xfrm>
        </p:spPr>
        <p:txBody>
          <a:bodyPr/>
          <a:lstStyle/>
          <a:p>
            <a:pPr eaLnBrk="1" hangingPunct="1"/>
            <a:r>
              <a:rPr lang="tr-TR" altLang="tr-TR"/>
              <a:t>Kimler İhbarda Bulunabilir?</a:t>
            </a:r>
          </a:p>
          <a:p>
            <a:pPr algn="just" eaLnBrk="1" hangingPunct="1"/>
            <a:r>
              <a:rPr lang="tr-TR" altLang="tr-TR"/>
              <a:t>Şiddet veya şiddet uygulanma tehlikesinin varlığı hâlinde herkes bu durumu resmi makam veya mercilere ihbar edebilir.</a:t>
            </a:r>
          </a:p>
          <a:p>
            <a:pPr algn="just" eaLnBrk="1" hangingPunct="1"/>
            <a:r>
              <a:rPr lang="tr-TR" altLang="tr-TR"/>
              <a:t>Koruyucu tedbir kararı verilebilmesi için, şiddetin uygulandığı hususunda delil veya belge aranmaz. Önleyici tedbir kararı, geciktirilmeksizin verilir.</a:t>
            </a:r>
          </a:p>
          <a:p>
            <a:pPr algn="just" eaLnBrk="1" hangingPunct="1"/>
            <a:endParaRPr lang="tr-TR" altLang="tr-TR"/>
          </a:p>
          <a:p>
            <a:pPr eaLnBrk="1" hangingPunct="1"/>
            <a:endParaRPr lang="tr-TR" altLang="tr-TR"/>
          </a:p>
        </p:txBody>
      </p:sp>
    </p:spTree>
    <p:extLst>
      <p:ext uri="{BB962C8B-B14F-4D97-AF65-F5344CB8AC3E}">
        <p14:creationId xmlns:p14="http://schemas.microsoft.com/office/powerpoint/2010/main" val="24999777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480</Words>
  <Application>Microsoft Macintosh PowerPoint</Application>
  <PresentationFormat>Geniş ekran</PresentationFormat>
  <Paragraphs>36</Paragraphs>
  <Slides>8</Slides>
  <Notes>7</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Wingdings</vt:lpstr>
      <vt:lpstr>Office Teması</vt:lpstr>
      <vt:lpstr>Sözleşme</vt:lpstr>
      <vt:lpstr> Ailenin Korunması ve Kadına Yönelik Şiddetin Önlenmesine Dair Kanun 20 Mart 2012 /6284 sayılı </vt:lpstr>
      <vt:lpstr>Ailenin Korunması ve Kadına Yönelik Şiddetin Önlenmesine Dair Kanun</vt:lpstr>
      <vt:lpstr>Ailenin Korunması ve Kadına Yönelik Şiddetin Önlenmesine Dair Kanun</vt:lpstr>
      <vt:lpstr>Ailenin Korunması ve Kadına Yönelik Şiddetin Önlenmesine Dair Kanun</vt:lpstr>
      <vt:lpstr>Ailenin Korunması ve Kadına Yönelik Şiddetin Önlenmesine Dair Kanun</vt:lpstr>
      <vt:lpstr>Ailenin Korunması ve Kadına Yönelik Şiddetin Önlenmesine Dair Kanun</vt:lpstr>
      <vt:lpstr>Ailenin Korunması ve Kadına Yönelik Şiddetin Önlenmesine Dair Kanun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dc:title>
  <dc:creator>Gülriz Uygur</dc:creator>
  <cp:lastModifiedBy>Gülriz Uygur</cp:lastModifiedBy>
  <cp:revision>1</cp:revision>
  <dcterms:created xsi:type="dcterms:W3CDTF">2020-02-01T12:33:44Z</dcterms:created>
  <dcterms:modified xsi:type="dcterms:W3CDTF">2020-02-01T12:36:10Z</dcterms:modified>
</cp:coreProperties>
</file>