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69D9B56-DE42-4D4E-AA57-52112C7A85C2}" type="datetimeFigureOut">
              <a:rPr lang="tr-TR" smtClean="0"/>
              <a:pPr/>
              <a:t>26.10.2015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083A2A-D067-45CA-8967-F19C7F4237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FIRST REVELATION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I came to </a:t>
            </a:r>
            <a:r>
              <a:rPr lang="en-US" dirty="0" err="1"/>
              <a:t>Khadijah</a:t>
            </a:r>
            <a:r>
              <a:rPr lang="en-US" dirty="0"/>
              <a:t>, I sat down with my thigh</a:t>
            </a:r>
          </a:p>
          <a:p>
            <a:r>
              <a:rPr lang="en-US" dirty="0"/>
              <a:t>next to hers, and she said to me, "Abu </a:t>
            </a:r>
            <a:r>
              <a:rPr lang="en-US" dirty="0" smtClean="0"/>
              <a:t>al-</a:t>
            </a:r>
            <a:r>
              <a:rPr lang="en-US" dirty="0" err="1" smtClean="0"/>
              <a:t>Qasim</a:t>
            </a:r>
            <a:r>
              <a:rPr lang="en-US" dirty="0" smtClean="0"/>
              <a:t>, </a:t>
            </a:r>
            <a:r>
              <a:rPr lang="en-US" dirty="0"/>
              <a:t>where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you </a:t>
            </a:r>
            <a:r>
              <a:rPr lang="en-US" dirty="0"/>
              <a:t>been? I sent messengers to look for you all the way to </a:t>
            </a:r>
            <a:r>
              <a:rPr lang="en-US" dirty="0" smtClean="0"/>
              <a:t>Mecca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back." I said to her, "I am either a poet or a madman,"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she </a:t>
            </a:r>
            <a:r>
              <a:rPr lang="en-US" dirty="0"/>
              <a:t>answered, "May God save you from that, Abu al-</a:t>
            </a:r>
            <a:r>
              <a:rPr lang="en-US" dirty="0" err="1"/>
              <a:t>Qasim</a:t>
            </a:r>
            <a:r>
              <a:rPr lang="en-US" dirty="0"/>
              <a:t>! </a:t>
            </a:r>
            <a:r>
              <a:rPr lang="en-US" dirty="0" smtClean="0"/>
              <a:t>God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not do that to you, considering what I know of your </a:t>
            </a:r>
            <a:r>
              <a:rPr lang="en-US" dirty="0" smtClean="0"/>
              <a:t>truthfulness,</a:t>
            </a:r>
            <a:r>
              <a:rPr lang="tr-TR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great trustworthiness, your good character, and </a:t>
            </a:r>
            <a:r>
              <a:rPr lang="en-US" dirty="0" smtClean="0"/>
              <a:t>your</a:t>
            </a:r>
            <a:r>
              <a:rPr lang="tr-TR" dirty="0" smtClean="0"/>
              <a:t> </a:t>
            </a:r>
            <a:r>
              <a:rPr lang="en-US" dirty="0" smtClean="0"/>
              <a:t>good </a:t>
            </a:r>
            <a:r>
              <a:rPr lang="en-US" dirty="0"/>
              <a:t>treatment of your kinsfolk.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Then she rose up, gathered her garments</a:t>
            </a:r>
          </a:p>
          <a:p>
            <a:r>
              <a:rPr lang="en-US" dirty="0"/>
              <a:t>around her, and went to </a:t>
            </a:r>
            <a:r>
              <a:rPr lang="en-US" dirty="0" err="1"/>
              <a:t>Waraqah</a:t>
            </a:r>
            <a:r>
              <a:rPr lang="en-US" dirty="0"/>
              <a:t> b. </a:t>
            </a:r>
            <a:r>
              <a:rPr lang="en-US" dirty="0" err="1"/>
              <a:t>Nawfal</a:t>
            </a:r>
            <a:r>
              <a:rPr lang="en-US" dirty="0"/>
              <a:t> b. </a:t>
            </a:r>
            <a:r>
              <a:rPr lang="en-US" dirty="0" err="1"/>
              <a:t>Asad</a:t>
            </a:r>
            <a:r>
              <a:rPr lang="en-US" dirty="0"/>
              <a:t>, who was her</a:t>
            </a:r>
          </a:p>
          <a:p>
            <a:r>
              <a:rPr lang="en-US" dirty="0"/>
              <a:t>paternal cousin. He had become a Christian, read the Scriptures,</a:t>
            </a:r>
          </a:p>
          <a:p>
            <a:r>
              <a:rPr lang="en-US" dirty="0"/>
              <a:t>and learned from the people of the Torah and the Gospel. She told</a:t>
            </a:r>
          </a:p>
          <a:p>
            <a:r>
              <a:rPr lang="en-US" dirty="0"/>
              <a:t>him what the Messenger of God had told her that he had seen</a:t>
            </a:r>
          </a:p>
          <a:p>
            <a:r>
              <a:rPr lang="en-US" dirty="0"/>
              <a:t>and heard. </a:t>
            </a:r>
            <a:r>
              <a:rPr lang="en-US" dirty="0" err="1"/>
              <a:t>Waraqah</a:t>
            </a:r>
            <a:r>
              <a:rPr lang="en-US" dirty="0"/>
              <a:t> said, "Holy, Holy! By Him in whose hand is</a:t>
            </a:r>
          </a:p>
          <a:p>
            <a:r>
              <a:rPr lang="en-US" dirty="0"/>
              <a:t>the soul of </a:t>
            </a:r>
            <a:r>
              <a:rPr lang="en-US" dirty="0" err="1"/>
              <a:t>Waraqah</a:t>
            </a:r>
            <a:r>
              <a:rPr lang="en-US" dirty="0"/>
              <a:t>, if what you say is true, </a:t>
            </a:r>
            <a:r>
              <a:rPr lang="en-US" dirty="0" err="1"/>
              <a:t>Khadijah</a:t>
            </a:r>
            <a:r>
              <a:rPr lang="en-US" dirty="0"/>
              <a:t>, there has</a:t>
            </a:r>
          </a:p>
          <a:p>
            <a:r>
              <a:rPr lang="en-US" dirty="0"/>
              <a:t>come to him the greatest </a:t>
            </a:r>
            <a:r>
              <a:rPr lang="en-US" dirty="0" err="1"/>
              <a:t>Namusmeaning</a:t>
            </a:r>
            <a:r>
              <a:rPr lang="en-US" dirty="0"/>
              <a:t> by </a:t>
            </a:r>
            <a:r>
              <a:rPr lang="en-US" dirty="0" err="1"/>
              <a:t>Namus</a:t>
            </a:r>
            <a:r>
              <a:rPr lang="en-US" dirty="0"/>
              <a:t>, Gabriel</a:t>
            </a:r>
          </a:p>
          <a:p>
            <a:r>
              <a:rPr lang="en-US" dirty="0"/>
              <a:t>he who came </a:t>
            </a:r>
            <a:r>
              <a:rPr lang="en-US"/>
              <a:t>to </a:t>
            </a:r>
            <a:r>
              <a:rPr lang="en-US" smtClean="0"/>
              <a:t>Moses </a:t>
            </a:r>
            <a:r>
              <a:rPr lang="en-US" dirty="0"/>
              <a:t>(That means that) Muhammad is the</a:t>
            </a:r>
          </a:p>
          <a:p>
            <a:r>
              <a:rPr lang="en-US" dirty="0"/>
              <a:t>prophet of this community. Tell him to stand firm."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610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revelation</a:t>
            </a:r>
            <a:endParaRPr lang="tr-TR" dirty="0" smtClean="0"/>
          </a:p>
          <a:p>
            <a:r>
              <a:rPr lang="tr-TR" dirty="0" smtClean="0"/>
              <a:t>613 </a:t>
            </a:r>
            <a:r>
              <a:rPr lang="tr-TR" dirty="0" err="1" smtClean="0"/>
              <a:t>begining</a:t>
            </a:r>
            <a:r>
              <a:rPr lang="tr-TR" dirty="0" smtClean="0"/>
              <a:t> of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preaching</a:t>
            </a:r>
            <a:endParaRPr lang="tr-TR" dirty="0" smtClean="0"/>
          </a:p>
          <a:p>
            <a:r>
              <a:rPr lang="tr-TR" dirty="0" smtClean="0"/>
              <a:t>614 </a:t>
            </a:r>
            <a:r>
              <a:rPr lang="tr-TR" dirty="0" err="1" smtClean="0"/>
              <a:t>entry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House</a:t>
            </a:r>
            <a:r>
              <a:rPr lang="tr-TR" dirty="0" smtClean="0"/>
              <a:t> of al-</a:t>
            </a:r>
            <a:r>
              <a:rPr lang="tr-TR" dirty="0" err="1" smtClean="0"/>
              <a:t>Arqam</a:t>
            </a:r>
            <a:endParaRPr lang="tr-TR" dirty="0" smtClean="0"/>
          </a:p>
          <a:p>
            <a:r>
              <a:rPr lang="tr-TR" dirty="0" smtClean="0"/>
              <a:t>615 </a:t>
            </a:r>
            <a:r>
              <a:rPr lang="tr-TR" dirty="0" err="1" smtClean="0"/>
              <a:t>emigration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Abyssinia</a:t>
            </a:r>
            <a:endParaRPr lang="tr-TR" dirty="0" smtClean="0"/>
          </a:p>
          <a:p>
            <a:r>
              <a:rPr lang="tr-TR" dirty="0" smtClean="0"/>
              <a:t>616 </a:t>
            </a:r>
            <a:r>
              <a:rPr lang="tr-TR" dirty="0" err="1" smtClean="0"/>
              <a:t>boycott</a:t>
            </a:r>
            <a:r>
              <a:rPr lang="tr-TR" dirty="0" smtClean="0"/>
              <a:t> of </a:t>
            </a:r>
            <a:r>
              <a:rPr lang="tr-TR" dirty="0" err="1" smtClean="0"/>
              <a:t>Hashim</a:t>
            </a:r>
            <a:endParaRPr lang="tr-TR" dirty="0" smtClean="0"/>
          </a:p>
          <a:p>
            <a:r>
              <a:rPr lang="tr-TR" dirty="0" smtClean="0"/>
              <a:t>619 </a:t>
            </a:r>
            <a:r>
              <a:rPr lang="tr-TR" dirty="0" err="1" smtClean="0"/>
              <a:t>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boycott</a:t>
            </a:r>
            <a:r>
              <a:rPr lang="tr-TR" dirty="0" smtClean="0"/>
              <a:t>; </a:t>
            </a:r>
            <a:r>
              <a:rPr lang="tr-TR" dirty="0" err="1" smtClean="0"/>
              <a:t>deaths</a:t>
            </a:r>
            <a:r>
              <a:rPr lang="tr-TR" dirty="0" smtClean="0"/>
              <a:t> of </a:t>
            </a:r>
            <a:r>
              <a:rPr lang="tr-TR" dirty="0" err="1" smtClean="0"/>
              <a:t>Khadijah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Abu </a:t>
            </a:r>
            <a:r>
              <a:rPr lang="tr-TR" dirty="0" err="1" smtClean="0"/>
              <a:t>Talib</a:t>
            </a:r>
            <a:r>
              <a:rPr lang="tr-TR" dirty="0" smtClean="0"/>
              <a:t>; </a:t>
            </a:r>
            <a:r>
              <a:rPr lang="tr-TR" dirty="0" err="1" smtClean="0"/>
              <a:t>journey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at-</a:t>
            </a:r>
            <a:r>
              <a:rPr lang="tr-TR" dirty="0" err="1" smtClean="0"/>
              <a:t>Ta’if</a:t>
            </a:r>
            <a:endParaRPr lang="tr-TR" dirty="0" smtClean="0"/>
          </a:p>
          <a:p>
            <a:r>
              <a:rPr lang="tr-TR" dirty="0" smtClean="0"/>
              <a:t>620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Medinan</a:t>
            </a:r>
            <a:r>
              <a:rPr lang="tr-TR" dirty="0" smtClean="0"/>
              <a:t> </a:t>
            </a:r>
            <a:r>
              <a:rPr lang="tr-TR" dirty="0" err="1" smtClean="0"/>
              <a:t>converts</a:t>
            </a:r>
            <a:endParaRPr lang="tr-TR" dirty="0" smtClean="0"/>
          </a:p>
          <a:p>
            <a:r>
              <a:rPr lang="tr-TR" dirty="0" smtClean="0"/>
              <a:t>621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convention</a:t>
            </a:r>
            <a:r>
              <a:rPr lang="tr-TR" dirty="0" smtClean="0"/>
              <a:t> of </a:t>
            </a:r>
            <a:r>
              <a:rPr lang="tr-TR" dirty="0" err="1" smtClean="0"/>
              <a:t>Aqabah</a:t>
            </a:r>
            <a:endParaRPr lang="tr-TR" dirty="0" smtClean="0"/>
          </a:p>
          <a:p>
            <a:r>
              <a:rPr lang="tr-TR" dirty="0" smtClean="0"/>
              <a:t>622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convention</a:t>
            </a:r>
            <a:r>
              <a:rPr lang="tr-TR" dirty="0" smtClean="0"/>
              <a:t> of </a:t>
            </a:r>
            <a:r>
              <a:rPr lang="tr-TR" dirty="0" err="1" smtClean="0"/>
              <a:t>Aqabah</a:t>
            </a:r>
            <a:r>
              <a:rPr lang="tr-TR" dirty="0" smtClean="0"/>
              <a:t>; </a:t>
            </a:r>
            <a:r>
              <a:rPr lang="tr-TR" smtClean="0"/>
              <a:t>Hijrah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pc\Desktop\Hir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8064896" cy="5505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says</a:t>
            </a:r>
            <a:r>
              <a:rPr lang="tr-TR" dirty="0" smtClean="0"/>
              <a:t>“</a:t>
            </a:r>
            <a:r>
              <a:rPr lang="en-US" dirty="0" smtClean="0"/>
              <a:t>The </a:t>
            </a:r>
            <a:r>
              <a:rPr lang="en-US" dirty="0"/>
              <a:t>Messenger of God </a:t>
            </a:r>
            <a:r>
              <a:rPr lang="en-US" dirty="0" smtClean="0"/>
              <a:t>commenced</a:t>
            </a:r>
            <a:r>
              <a:rPr lang="tr-TR" dirty="0" smtClean="0"/>
              <a:t> </a:t>
            </a:r>
            <a:r>
              <a:rPr lang="en-US" dirty="0" smtClean="0"/>
              <a:t>his </a:t>
            </a:r>
            <a:r>
              <a:rPr lang="en-US" dirty="0"/>
              <a:t>mission when he was aged forty</a:t>
            </a:r>
            <a:r>
              <a:rPr lang="en-US" dirty="0" smtClean="0"/>
              <a:t>.</a:t>
            </a:r>
            <a:r>
              <a:rPr lang="tr-TR" dirty="0" smtClean="0"/>
              <a:t>”</a:t>
            </a:r>
          </a:p>
          <a:p>
            <a:r>
              <a:rPr lang="tr-TR" dirty="0" smtClean="0"/>
              <a:t>“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 </a:t>
            </a:r>
            <a:r>
              <a:rPr lang="en-US" dirty="0" smtClean="0"/>
              <a:t>say </a:t>
            </a:r>
            <a:r>
              <a:rPr lang="en-US" dirty="0"/>
              <a:t>that he became a prophet when he was aged </a:t>
            </a:r>
            <a:r>
              <a:rPr lang="en-US" dirty="0" err="1" smtClean="0"/>
              <a:t>fortythree</a:t>
            </a:r>
            <a:r>
              <a:rPr lang="tr-TR" dirty="0" smtClean="0"/>
              <a:t>”</a:t>
            </a:r>
          </a:p>
          <a:p>
            <a:r>
              <a:rPr lang="en-US" b="1" dirty="0"/>
              <a:t>First Revelation of the Qur'an</a:t>
            </a:r>
          </a:p>
          <a:p>
            <a:r>
              <a:rPr lang="en-US" dirty="0"/>
              <a:t>Abu </a:t>
            </a:r>
            <a:r>
              <a:rPr lang="en-US" dirty="0" err="1"/>
              <a:t>Ja`far</a:t>
            </a:r>
            <a:r>
              <a:rPr lang="en-US" dirty="0"/>
              <a:t> (al-</a:t>
            </a:r>
            <a:r>
              <a:rPr lang="en-US" dirty="0" err="1"/>
              <a:t>Tabari</a:t>
            </a:r>
            <a:r>
              <a:rPr lang="en-US" dirty="0"/>
              <a:t>): </a:t>
            </a:r>
            <a:r>
              <a:rPr lang="tr-TR" dirty="0" smtClean="0"/>
              <a:t>“</a:t>
            </a:r>
            <a:r>
              <a:rPr lang="en-US" dirty="0" smtClean="0"/>
              <a:t>There </a:t>
            </a:r>
            <a:r>
              <a:rPr lang="en-US" dirty="0"/>
              <a:t>is no dispute among the scholars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above</a:t>
            </a:r>
            <a:r>
              <a:rPr lang="tr-TR" dirty="0" smtClean="0"/>
              <a:t> (</a:t>
            </a:r>
            <a:r>
              <a:rPr lang="tr-TR" dirty="0" err="1" smtClean="0"/>
              <a:t>Monday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point. There is however a dispute as to which Monday</a:t>
            </a:r>
          </a:p>
          <a:p>
            <a:r>
              <a:rPr lang="en-US" dirty="0"/>
              <a:t>this was. Some say that the Qur'an was revealed to the </a:t>
            </a:r>
            <a:r>
              <a:rPr lang="en-US" dirty="0" smtClean="0"/>
              <a:t>Messenger</a:t>
            </a:r>
            <a:r>
              <a:rPr lang="tr-TR" dirty="0" smtClean="0"/>
              <a:t> </a:t>
            </a:r>
            <a:r>
              <a:rPr lang="en-US" dirty="0" smtClean="0"/>
              <a:t>God </a:t>
            </a:r>
            <a:r>
              <a:rPr lang="en-US" dirty="0"/>
              <a:t>on the eighteenth of Ramadan</a:t>
            </a:r>
            <a:r>
              <a:rPr lang="en-US" dirty="0" smtClean="0"/>
              <a:t>.</a:t>
            </a:r>
            <a:r>
              <a:rPr lang="tr-TR" dirty="0" smtClean="0"/>
              <a:t>”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“</a:t>
            </a:r>
            <a:r>
              <a:rPr lang="en-US" dirty="0" smtClean="0"/>
              <a:t>Others </a:t>
            </a:r>
            <a:r>
              <a:rPr lang="en-US" dirty="0"/>
              <a:t>say that it was revealed on the twenty-fourth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Ramadan</a:t>
            </a:r>
            <a:r>
              <a:rPr lang="tr-TR" dirty="0" smtClean="0"/>
              <a:t>.”</a:t>
            </a:r>
          </a:p>
          <a:p>
            <a:r>
              <a:rPr lang="tr-TR" dirty="0" smtClean="0"/>
              <a:t>“</a:t>
            </a:r>
            <a:r>
              <a:rPr lang="en-US" dirty="0"/>
              <a:t>Others say that it was revealed on the seventeenth of Ramadan</a:t>
            </a:r>
            <a:r>
              <a:rPr lang="en-US" dirty="0" smtClean="0"/>
              <a:t>.</a:t>
            </a:r>
            <a:r>
              <a:rPr lang="tr-TR" dirty="0" smtClean="0"/>
              <a:t>”</a:t>
            </a:r>
          </a:p>
          <a:p>
            <a:r>
              <a:rPr lang="en-US" dirty="0"/>
              <a:t>The Messenger of God used to spend this month in every year in</a:t>
            </a:r>
          </a:p>
          <a:p>
            <a:r>
              <a:rPr lang="en-US" dirty="0"/>
              <a:t>religious retreat, feeding the poor who came to him. When he had</a:t>
            </a:r>
          </a:p>
          <a:p>
            <a:r>
              <a:rPr lang="en-US" dirty="0"/>
              <a:t>completed his month of retreat the first thing which he would do</a:t>
            </a:r>
          </a:p>
          <a:p>
            <a:r>
              <a:rPr lang="en-US" dirty="0"/>
              <a:t>on leaving, even before going home, was to circumambulate the</a:t>
            </a:r>
          </a:p>
          <a:p>
            <a:r>
              <a:rPr lang="en-US" dirty="0" err="1"/>
              <a:t>Ka`bah</a:t>
            </a:r>
            <a:r>
              <a:rPr lang="en-US" dirty="0"/>
              <a:t> seven times, or however many times God willed; then he</a:t>
            </a:r>
          </a:p>
          <a:p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home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the month came in which God willed to ennoble him, in</a:t>
            </a:r>
            <a:endParaRPr lang="tr-TR" dirty="0" smtClean="0"/>
          </a:p>
          <a:p>
            <a:r>
              <a:rPr lang="en-US" dirty="0"/>
              <a:t>the year in which God made him his Messenger, this being the</a:t>
            </a:r>
          </a:p>
          <a:p>
            <a:r>
              <a:rPr lang="en-US" dirty="0"/>
              <a:t>month of Ramadan, the Messenger of God went out as usual to</a:t>
            </a:r>
          </a:p>
          <a:p>
            <a:r>
              <a:rPr lang="en-US" dirty="0" err="1"/>
              <a:t>Hira</a:t>
            </a:r>
            <a:r>
              <a:rPr lang="en-US" dirty="0"/>
              <a:t>' accompanied by his family. When the night came on which </a:t>
            </a:r>
            <a:r>
              <a:rPr lang="tr-TR" dirty="0" smtClean="0"/>
              <a:t> </a:t>
            </a:r>
            <a:r>
              <a:rPr lang="en-US" dirty="0" smtClean="0"/>
              <a:t>God </a:t>
            </a:r>
            <a:r>
              <a:rPr lang="en-US" dirty="0"/>
              <a:t>ennobled him by making him his Messenger and </a:t>
            </a:r>
            <a:r>
              <a:rPr lang="en-US" dirty="0" smtClean="0"/>
              <a:t>thereby</a:t>
            </a:r>
            <a:r>
              <a:rPr lang="tr-TR" dirty="0" smtClean="0"/>
              <a:t> </a:t>
            </a:r>
            <a:r>
              <a:rPr lang="en-US" dirty="0" smtClean="0"/>
              <a:t>showed </a:t>
            </a:r>
            <a:r>
              <a:rPr lang="en-US" dirty="0"/>
              <a:t>mercy to his servants, Gabriel brought him the command</a:t>
            </a:r>
          </a:p>
          <a:p>
            <a:r>
              <a:rPr lang="en-US" dirty="0"/>
              <a:t>of God. The Messenger of God said,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Gabriel came to me as I </a:t>
            </a:r>
            <a:r>
              <a:rPr lang="en-US" dirty="0" smtClean="0"/>
              <a:t>was</a:t>
            </a:r>
            <a:r>
              <a:rPr lang="tr-TR" dirty="0" smtClean="0"/>
              <a:t> </a:t>
            </a:r>
            <a:r>
              <a:rPr lang="en-US" dirty="0" smtClean="0"/>
              <a:t>sleeping </a:t>
            </a:r>
            <a:r>
              <a:rPr lang="en-US" dirty="0"/>
              <a:t>with a brocade cloth in which was writing. He said, "Recite</a:t>
            </a:r>
            <a:r>
              <a:rPr lang="en-US" dirty="0" smtClean="0"/>
              <a:t>!“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 said, "I cannot recite</a:t>
            </a:r>
            <a:r>
              <a:rPr lang="en-US" dirty="0" smtClean="0"/>
              <a:t>.‘’ </a:t>
            </a:r>
            <a:r>
              <a:rPr lang="en-US" dirty="0"/>
              <a:t>He pressed me tight and almost</a:t>
            </a:r>
          </a:p>
          <a:p>
            <a:r>
              <a:rPr lang="en-US" dirty="0"/>
              <a:t>stifled me, until I thought that I should die. Then he let </a:t>
            </a:r>
            <a:r>
              <a:rPr lang="en-US" dirty="0" smtClean="0"/>
              <a:t>me</a:t>
            </a:r>
            <a:r>
              <a:rPr lang="tr-TR" dirty="0" smtClean="0"/>
              <a:t> </a:t>
            </a:r>
            <a:r>
              <a:rPr lang="en-US" dirty="0" smtClean="0"/>
              <a:t>go</a:t>
            </a:r>
            <a:r>
              <a:rPr lang="en-US" dirty="0"/>
              <a:t>, and said, "Recite!" I said, "What shall I recite?'' only </a:t>
            </a:r>
            <a:r>
              <a:rPr lang="en-US" dirty="0" smtClean="0"/>
              <a:t>saying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in order to free myself from him, fearing that he might repeat</a:t>
            </a:r>
          </a:p>
          <a:p>
            <a:r>
              <a:rPr lang="en-US" dirty="0"/>
              <a:t>what he had done to me. He said: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Recite in the name of your Lord who creates! He </a:t>
            </a:r>
            <a:r>
              <a:rPr lang="en-US" dirty="0" smtClean="0"/>
              <a:t>creates</a:t>
            </a:r>
            <a:r>
              <a:rPr lang="tr-TR" dirty="0" smtClean="0"/>
              <a:t> </a:t>
            </a:r>
            <a:r>
              <a:rPr lang="en-US" dirty="0" smtClean="0"/>
              <a:t>man </a:t>
            </a:r>
            <a:r>
              <a:rPr lang="en-US" dirty="0"/>
              <a:t>from a clot of blood. Recite: And your Lord is the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Bountiful</a:t>
            </a:r>
            <a:r>
              <a:rPr lang="en-US" dirty="0"/>
              <a:t>, He who teaches by the pen, teaches man what he</a:t>
            </a:r>
          </a:p>
          <a:p>
            <a:r>
              <a:rPr lang="tr-TR" dirty="0" err="1"/>
              <a:t>knew</a:t>
            </a:r>
            <a:r>
              <a:rPr lang="tr-TR" dirty="0"/>
              <a:t> not.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 recited it, and then he desisted and departed. I woke up, and it</a:t>
            </a:r>
          </a:p>
          <a:p>
            <a:r>
              <a:rPr lang="en-US" dirty="0"/>
              <a:t>was as though these words had been written on my heart. There</a:t>
            </a:r>
          </a:p>
          <a:p>
            <a:r>
              <a:rPr lang="en-US" dirty="0"/>
              <a:t>was no one of God's creation more hateful to me than a poet or</a:t>
            </a:r>
          </a:p>
          <a:p>
            <a:r>
              <a:rPr lang="en-US" dirty="0"/>
              <a:t>a madman; I could not bear to look at either of them. I said to</a:t>
            </a:r>
          </a:p>
          <a:p>
            <a:r>
              <a:rPr lang="en-US" dirty="0"/>
              <a:t>myself, "Your humble servant (meaning himself) is either a poet</a:t>
            </a:r>
          </a:p>
          <a:p>
            <a:r>
              <a:rPr lang="en-US" dirty="0"/>
              <a:t>or a madman, but </a:t>
            </a:r>
            <a:r>
              <a:rPr lang="en-US" dirty="0" err="1"/>
              <a:t>Quraysh</a:t>
            </a:r>
            <a:r>
              <a:rPr lang="en-US" dirty="0"/>
              <a:t> shall never say this of </a:t>
            </a:r>
            <a:r>
              <a:rPr lang="en-US" dirty="0" smtClean="0"/>
              <a:t>me. </a:t>
            </a:r>
            <a:r>
              <a:rPr lang="en-US" dirty="0"/>
              <a:t>I shall</a:t>
            </a:r>
          </a:p>
          <a:p>
            <a:r>
              <a:rPr lang="en-US" dirty="0"/>
              <a:t>take myself to a mountain crag, hurl myself down from it, kill</a:t>
            </a:r>
          </a:p>
          <a:p>
            <a:r>
              <a:rPr lang="en-US" dirty="0"/>
              <a:t>myself, and find relief in that way."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 went out intending to do that, but when I was halfway up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mountain </a:t>
            </a:r>
            <a:r>
              <a:rPr lang="en-US" dirty="0"/>
              <a:t>I heard a voice from heaven saying, "O </a:t>
            </a:r>
            <a:r>
              <a:rPr lang="en-US" dirty="0" smtClean="0"/>
              <a:t>Muhammad,</a:t>
            </a:r>
            <a:r>
              <a:rPr lang="tr-TR" dirty="0" smtClean="0"/>
              <a:t> </a:t>
            </a:r>
            <a:r>
              <a:rPr lang="en-US" dirty="0" smtClean="0"/>
              <a:t>you </a:t>
            </a:r>
            <a:r>
              <a:rPr lang="en-US" dirty="0"/>
              <a:t>are the Messenger of God, and I am Gabriel." I raised my </a:t>
            </a:r>
            <a:r>
              <a:rPr lang="en-US" dirty="0" smtClean="0"/>
              <a:t>head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heaven, and there was Gabriel in the form of a man with his</a:t>
            </a:r>
          </a:p>
          <a:p>
            <a:r>
              <a:rPr lang="en-US" dirty="0"/>
              <a:t>feet set on the horizon, saying, "O Muhammad, you are the </a:t>
            </a:r>
            <a:r>
              <a:rPr lang="en-US" dirty="0" err="1" smtClean="0"/>
              <a:t>Messengerof</a:t>
            </a:r>
            <a:r>
              <a:rPr lang="en-US" dirty="0" smtClean="0"/>
              <a:t> </a:t>
            </a:r>
            <a:r>
              <a:rPr lang="en-US" dirty="0"/>
              <a:t>God and I am Gabriel."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</TotalTime>
  <Words>895</Words>
  <Application>Microsoft Office PowerPoint</Application>
  <PresentationFormat>Ekran Gösterisi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Görünüş</vt:lpstr>
      <vt:lpstr>FIRST REVELATION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REVELATION</dc:title>
  <dc:creator>pc</dc:creator>
  <cp:lastModifiedBy>pc</cp:lastModifiedBy>
  <cp:revision>7</cp:revision>
  <dcterms:created xsi:type="dcterms:W3CDTF">2014-11-04T21:11:51Z</dcterms:created>
  <dcterms:modified xsi:type="dcterms:W3CDTF">2015-10-26T17:29:29Z</dcterms:modified>
</cp:coreProperties>
</file>