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2" y="11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3B01A-3CAB-473B-8CBB-8A1F6785C660}" type="datetimeFigureOut">
              <a:rPr lang="tr-TR" smtClean="0"/>
              <a:t>13.12.2019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865B1-28BD-420D-A6C9-9BFAC834DF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664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865B1-28BD-420D-A6C9-9BFAC834DFE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2855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402AF-A252-4C1F-9202-18684B66930E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482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5E375-751C-457E-95F5-998010E8CD78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3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8D40-64B6-46B2-9960-327C6FDB9373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805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0170-11D9-4FEA-9978-6ADC49B3FC37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00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0606-C3C4-461D-B138-E314FC428C10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033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EEF18-1CEE-467B-9B1D-22D0092A5AFE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62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7E936-FEA0-4817-AF93-12D239B49AF4}" type="datetime1">
              <a:rPr lang="tr-TR" smtClean="0"/>
              <a:t>13.12.2019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786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69A7-AF46-46C1-B0A7-15DFD81C350A}" type="datetime1">
              <a:rPr lang="tr-TR" smtClean="0"/>
              <a:t>13.12.2019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90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1248-55E1-434C-BE40-74F526FF8A30}" type="datetime1">
              <a:rPr lang="tr-TR" smtClean="0"/>
              <a:t>13.12.2019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207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EBDC2-F94A-4BF5-B0B5-35667CF83392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832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7DFF-03B7-4106-9EC0-453D1027F2C1}" type="datetime1">
              <a:rPr lang="tr-TR" smtClean="0"/>
              <a:t>13.12.2019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. 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4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C6A39-F489-4931-A983-371F3D963785}" type="datetime1">
              <a:rPr lang="tr-TR" smtClean="0"/>
              <a:t>13.12.2019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. 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7A5EF-D7E9-4906-B908-00D9C44FF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79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4. Hafta-Okuma güçlüğünü değerlendirme süreci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658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329" y="1453243"/>
            <a:ext cx="4865914" cy="4498771"/>
          </a:xfrm>
        </p:spPr>
      </p:pic>
    </p:spTree>
    <p:extLst>
      <p:ext uri="{BB962C8B-B14F-4D97-AF65-F5344CB8AC3E}">
        <p14:creationId xmlns:p14="http://schemas.microsoft.com/office/powerpoint/2010/main" val="3889034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771" y="1825625"/>
            <a:ext cx="3386832" cy="4722132"/>
          </a:xfrm>
        </p:spPr>
      </p:pic>
    </p:spTree>
    <p:extLst>
      <p:ext uri="{BB962C8B-B14F-4D97-AF65-F5344CB8AC3E}">
        <p14:creationId xmlns:p14="http://schemas.microsoft.com/office/powerpoint/2010/main" val="381435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b="1" dirty="0"/>
              <a:t>Sözcük okuma becerilerinin değerlendirilmesinde kullanılan işlemler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b="1" dirty="0" smtClean="0"/>
              <a:t>Sesbirim farkındalığını </a:t>
            </a:r>
            <a:r>
              <a:rPr lang="tr-TR" sz="3200" dirty="0" smtClean="0"/>
              <a:t>ölçen </a:t>
            </a:r>
            <a:r>
              <a:rPr lang="tr-TR" sz="3200" dirty="0"/>
              <a:t>sentez ve analiz işlemleri </a:t>
            </a:r>
            <a:r>
              <a:rPr lang="tr-TR" sz="3200" dirty="0" smtClean="0"/>
              <a:t>(sesbirim birleştirme </a:t>
            </a:r>
            <a:r>
              <a:rPr lang="tr-TR" sz="3200" dirty="0"/>
              <a:t>ve </a:t>
            </a:r>
            <a:r>
              <a:rPr lang="tr-TR" sz="3200" dirty="0" smtClean="0"/>
              <a:t>sesbirim ayırma </a:t>
            </a:r>
            <a:r>
              <a:rPr lang="tr-TR" sz="3200" dirty="0"/>
              <a:t>vb.); </a:t>
            </a:r>
            <a:endParaRPr lang="tr-TR" sz="3200" dirty="0" smtClean="0"/>
          </a:p>
          <a:p>
            <a:r>
              <a:rPr lang="tr-TR" sz="3200" dirty="0" err="1" smtClean="0"/>
              <a:t>Sesbilgisel</a:t>
            </a:r>
            <a:r>
              <a:rPr lang="tr-TR" sz="3200" dirty="0" smtClean="0"/>
              <a:t> bellek </a:t>
            </a:r>
            <a:r>
              <a:rPr lang="tr-TR" sz="3200" dirty="0"/>
              <a:t>ya da farklı isimlendirmeyle </a:t>
            </a:r>
            <a:r>
              <a:rPr lang="tr-TR" sz="3200" b="1" dirty="0"/>
              <a:t>kısa dönemli bellekte </a:t>
            </a:r>
            <a:r>
              <a:rPr lang="tr-TR" sz="3200" dirty="0" err="1" smtClean="0"/>
              <a:t>sesbilgisel</a:t>
            </a:r>
            <a:r>
              <a:rPr lang="tr-TR" sz="3200" dirty="0" smtClean="0"/>
              <a:t> kodlama </a:t>
            </a:r>
            <a:r>
              <a:rPr lang="tr-TR" sz="3200" dirty="0"/>
              <a:t>yapma becerisini ölçen farklı uzunluktaki sayı dizileri ya da anlamsız sözcüklerin tekrarlatılması işlemleri; </a:t>
            </a:r>
            <a:endParaRPr lang="tr-TR" sz="3200" dirty="0" smtClean="0"/>
          </a:p>
          <a:p>
            <a:r>
              <a:rPr lang="tr-TR" sz="3200" b="1" dirty="0" err="1" smtClean="0"/>
              <a:t>Sesbilgisel</a:t>
            </a:r>
            <a:r>
              <a:rPr lang="tr-TR" sz="3200" b="1" dirty="0" smtClean="0"/>
              <a:t> bilgiyi </a:t>
            </a:r>
            <a:r>
              <a:rPr lang="tr-TR" sz="3200" b="1" dirty="0"/>
              <a:t>hatırlamayı </a:t>
            </a:r>
            <a:r>
              <a:rPr lang="tr-TR" sz="3200" dirty="0"/>
              <a:t>ölçen bir dizi renk, harf, sayının vb. hızlı bir şekilde isimlendirilmesini gerektiren hızlı isimlendirme işlemleri </a:t>
            </a:r>
          </a:p>
        </p:txBody>
      </p:sp>
    </p:spTree>
    <p:extLst>
      <p:ext uri="{BB962C8B-B14F-4D97-AF65-F5344CB8AC3E}">
        <p14:creationId xmlns:p14="http://schemas.microsoft.com/office/powerpoint/2010/main" val="112732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değerlendirme işlemleri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Anlamsız sözcük okuma işlemleri</a:t>
            </a:r>
          </a:p>
          <a:p>
            <a:r>
              <a:rPr lang="tr-TR" dirty="0" smtClean="0"/>
              <a:t>Sık karşılaşılan sözcük okuma işlemleri</a:t>
            </a:r>
          </a:p>
          <a:p>
            <a:r>
              <a:rPr lang="tr-TR" dirty="0" smtClean="0"/>
              <a:t>Metin okuma ve hata analizi</a:t>
            </a:r>
          </a:p>
          <a:p>
            <a:r>
              <a:rPr lang="tr-TR" dirty="0" smtClean="0"/>
              <a:t>Okuma hızı</a:t>
            </a:r>
          </a:p>
          <a:p>
            <a:r>
              <a:rPr lang="tr-TR" dirty="0" smtClean="0"/>
              <a:t>Okuma doğruluğu</a:t>
            </a:r>
          </a:p>
          <a:p>
            <a:r>
              <a:rPr lang="tr-TR" dirty="0" smtClean="0"/>
              <a:t>Otomatik okuma işlemleri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290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5400" b="1" dirty="0" smtClean="0"/>
              <a:t>Müdahaleye Tepki (Alternatif Bir Yaklaşım)</a:t>
            </a:r>
            <a:endParaRPr lang="tr-TR" sz="54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5400" dirty="0" smtClean="0"/>
              <a:t>-1. Aşama: Sınıf içinde 	uyarlamalar</a:t>
            </a:r>
            <a:endParaRPr lang="tr-TR" sz="5400" dirty="0"/>
          </a:p>
          <a:p>
            <a:pPr marL="0" indent="0">
              <a:buNone/>
            </a:pPr>
            <a:r>
              <a:rPr lang="tr-TR" sz="5400" dirty="0" smtClean="0"/>
              <a:t>	-2. Aşama: Küçük grupta öğretim</a:t>
            </a:r>
          </a:p>
          <a:p>
            <a:pPr marL="0" indent="0">
              <a:buNone/>
            </a:pPr>
            <a:r>
              <a:rPr lang="tr-TR" sz="5400" dirty="0"/>
              <a:t>	</a:t>
            </a:r>
            <a:r>
              <a:rPr lang="tr-TR" sz="5400" dirty="0" smtClean="0"/>
              <a:t>-3. Aşama: Bireysel müdahale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76005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Disleksi</a:t>
            </a:r>
            <a:r>
              <a:rPr lang="tr-TR" b="1" dirty="0" smtClean="0"/>
              <a:t> Riskinin Belirlenmesinde Kullanılan Ölçümler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tr-TR" sz="4000" dirty="0" err="1" smtClean="0"/>
              <a:t>Sesbilgisel</a:t>
            </a:r>
            <a:r>
              <a:rPr lang="tr-TR" sz="4000" dirty="0" smtClean="0"/>
              <a:t> farkındalık,</a:t>
            </a:r>
          </a:p>
          <a:p>
            <a:r>
              <a:rPr lang="tr-TR" sz="4000" dirty="0" smtClean="0"/>
              <a:t>Sözel çalışan bellek,</a:t>
            </a:r>
          </a:p>
          <a:p>
            <a:r>
              <a:rPr lang="tr-TR" sz="4000" dirty="0" smtClean="0"/>
              <a:t>Hızlı isimlendirme </a:t>
            </a:r>
            <a:endParaRPr lang="tr-TR" sz="4000" dirty="0" smtClean="0"/>
          </a:p>
          <a:p>
            <a:r>
              <a:rPr lang="tr-TR" sz="4000" dirty="0" smtClean="0"/>
              <a:t>Anlamlı </a:t>
            </a:r>
            <a:r>
              <a:rPr lang="tr-TR" sz="4000" dirty="0" smtClean="0"/>
              <a:t>ve anlamsız sözcük okuma </a:t>
            </a:r>
            <a:endParaRPr lang="tr-TR" sz="4000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94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2671" y="1094014"/>
            <a:ext cx="5029200" cy="507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844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586" y="767443"/>
            <a:ext cx="5012871" cy="5409520"/>
          </a:xfrm>
        </p:spPr>
      </p:pic>
    </p:spTree>
    <p:extLst>
      <p:ext uri="{BB962C8B-B14F-4D97-AF65-F5344CB8AC3E}">
        <p14:creationId xmlns:p14="http://schemas.microsoft.com/office/powerpoint/2010/main" val="2870341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986" y="653143"/>
            <a:ext cx="4793683" cy="5523820"/>
          </a:xfrm>
        </p:spPr>
      </p:pic>
    </p:spTree>
    <p:extLst>
      <p:ext uri="{BB962C8B-B14F-4D97-AF65-F5344CB8AC3E}">
        <p14:creationId xmlns:p14="http://schemas.microsoft.com/office/powerpoint/2010/main" val="373341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Kullanılan Testler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929" y="1322614"/>
            <a:ext cx="6106885" cy="4629400"/>
          </a:xfrm>
        </p:spPr>
      </p:pic>
    </p:spTree>
    <p:extLst>
      <p:ext uri="{BB962C8B-B14F-4D97-AF65-F5344CB8AC3E}">
        <p14:creationId xmlns:p14="http://schemas.microsoft.com/office/powerpoint/2010/main" val="131216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115</Words>
  <Application>Microsoft Office PowerPoint</Application>
  <PresentationFormat>Geniş ekran</PresentationFormat>
  <Paragraphs>23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4. Hafta-Okuma güçlüğünü değerlendirme süreci</vt:lpstr>
      <vt:lpstr>  Sözcük okuma becerilerinin değerlendirilmesinde kullanılan işlemler </vt:lpstr>
      <vt:lpstr>Diğer değerlendirme işlemleri </vt:lpstr>
      <vt:lpstr>Müdahaleye Tepki (Alternatif Bir Yaklaşım)</vt:lpstr>
      <vt:lpstr> Disleksi Riskinin Belirlenmesinde Kullanılan Ölçümler </vt:lpstr>
      <vt:lpstr>PowerPoint Sunusu</vt:lpstr>
      <vt:lpstr>PowerPoint Sunusu</vt:lpstr>
      <vt:lpstr>PowerPoint Sunusu</vt:lpstr>
      <vt:lpstr>Kullanılan Testler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Hafta-Okuma güçlüğünü değerlendirme süreci</dc:title>
  <dc:creator>HAKEM</dc:creator>
  <cp:lastModifiedBy>HAKEM</cp:lastModifiedBy>
  <cp:revision>4</cp:revision>
  <dcterms:created xsi:type="dcterms:W3CDTF">2019-12-11T03:09:34Z</dcterms:created>
  <dcterms:modified xsi:type="dcterms:W3CDTF">2019-12-13T14:58:38Z</dcterms:modified>
</cp:coreProperties>
</file>