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1" r:id="rId9"/>
    <p:sldId id="264" r:id="rId10"/>
    <p:sldId id="26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TANI VE DEĞERLENDİRMEDE DİKKAT EDİLMESİ GEREKEN İLKELER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2288726" y="2079556"/>
            <a:ext cx="9537514" cy="4156652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tr-TR" sz="2800" dirty="0"/>
              <a:t>Çocuğu tanıma ve değerlendirme sürecinde;</a:t>
            </a:r>
          </a:p>
          <a:p>
            <a:pPr lvl="2">
              <a:lnSpc>
                <a:spcPct val="130000"/>
              </a:lnSpc>
              <a:buFont typeface="Wingdings" charset="2"/>
              <a:buChar char="ü"/>
            </a:pPr>
            <a:r>
              <a:rPr lang="tr-TR" sz="2600" dirty="0"/>
              <a:t>ilgileri uygun biçimde toplamak, </a:t>
            </a:r>
          </a:p>
          <a:p>
            <a:pPr lvl="2">
              <a:lnSpc>
                <a:spcPct val="130000"/>
              </a:lnSpc>
              <a:buFont typeface="Wingdings" charset="2"/>
              <a:buChar char="ü"/>
            </a:pPr>
            <a:r>
              <a:rPr lang="tr-TR" sz="2600" dirty="0"/>
              <a:t>verileri anlamlı şekilde analiz etmek, </a:t>
            </a:r>
          </a:p>
          <a:p>
            <a:pPr lvl="2">
              <a:lnSpc>
                <a:spcPct val="130000"/>
              </a:lnSpc>
              <a:buFont typeface="Wingdings" charset="2"/>
              <a:buChar char="ü"/>
            </a:pPr>
            <a:r>
              <a:rPr lang="tr-TR" sz="2600" dirty="0"/>
              <a:t>değerlendirmek, </a:t>
            </a:r>
          </a:p>
          <a:p>
            <a:pPr lvl="2">
              <a:lnSpc>
                <a:spcPct val="130000"/>
              </a:lnSpc>
              <a:buFont typeface="Wingdings" charset="2"/>
              <a:buChar char="ü"/>
            </a:pPr>
            <a:r>
              <a:rPr lang="tr-TR" sz="2600" dirty="0"/>
              <a:t>Yorumlamak,</a:t>
            </a:r>
          </a:p>
          <a:p>
            <a:pPr lvl="2">
              <a:lnSpc>
                <a:spcPct val="130000"/>
              </a:lnSpc>
              <a:buFont typeface="Wingdings" charset="2"/>
              <a:buChar char="ü"/>
            </a:pPr>
            <a:r>
              <a:rPr lang="tr-TR" sz="2600" dirty="0"/>
              <a:t>sentezlemek son derece önemlidir. </a:t>
            </a:r>
          </a:p>
        </p:txBody>
      </p:sp>
    </p:spTree>
    <p:extLst>
      <p:ext uri="{BB962C8B-B14F-4D97-AF65-F5344CB8AC3E}">
        <p14:creationId xmlns:p14="http://schemas.microsoft.com/office/powerpoint/2010/main" val="1787429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TANI VE DEĞERLENDİRMEDE DİKKAT EDİLMESİ GEREKEN İLKELER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2074984"/>
            <a:ext cx="11460480" cy="4161223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tr-TR" sz="3200" dirty="0"/>
              <a:t>Çocuğu tanıma ve değerlendirme için kullanılabilecek olan bir çok yöntem ve teknik vardır.</a:t>
            </a:r>
          </a:p>
          <a:p>
            <a:pPr>
              <a:lnSpc>
                <a:spcPct val="140000"/>
              </a:lnSpc>
            </a:pPr>
            <a:r>
              <a:rPr lang="tr-TR" sz="3200" dirty="0"/>
              <a:t>Yöntem ve teknikler hem amaca uygun olarak doğru bir biçimde seçilmeli, hem de yetkin kişilerce uygulanmalıdır. </a:t>
            </a:r>
          </a:p>
        </p:txBody>
      </p:sp>
    </p:spTree>
    <p:extLst>
      <p:ext uri="{BB962C8B-B14F-4D97-AF65-F5344CB8AC3E}">
        <p14:creationId xmlns:p14="http://schemas.microsoft.com/office/powerpoint/2010/main" val="2154223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TANI VE DEĞERLENDİRMEDE DİKKAT EDİLMESİ GEREKEN İLKELER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86137" y="2023729"/>
            <a:ext cx="11281970" cy="3416943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tr-TR" sz="2800" dirty="0"/>
              <a:t>Yapılan değerlendirme sonucunda elde edilen bilgiler çocukla «çocuğa uygun bir biçimde» paylaşılmalıdır. 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Çocuğu tanıma sürecinde çocuk tek başına ele alınmamalı, çevresel etmenleri de değerlendirmenin içerisine katılmalıdır.</a:t>
            </a:r>
          </a:p>
          <a:p>
            <a:pPr>
              <a:lnSpc>
                <a:spcPct val="14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890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TANI VE DEĞERLENDİRMEDE DİKKAT EDİLMESİ GEREKEN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2242038"/>
            <a:ext cx="11460480" cy="3994170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tr-TR" sz="2800" dirty="0"/>
              <a:t>Değerlendirmenin sonuçlarını sağlıklı yorumlamak ve elde edilen sonuçların tutarlılığını ve güvenirliğini sorgulayabilmek için değerlendirme bir amaca yönelik gerçekleştirilmelidir.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Okul öncesi dönem çocuklarının gelişimlerinin değişken olması sebebiyle değerlendirmeler sürekli, sistematik ve düzenli olmalıdır.</a:t>
            </a:r>
          </a:p>
          <a:p>
            <a:pPr>
              <a:lnSpc>
                <a:spcPct val="140000"/>
              </a:lnSpc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39874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TANI VE DEĞERLENDİRMEDE DİKKAT EDİLMESİ GEREKEN İLKELER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30406" y="1786463"/>
            <a:ext cx="10695833" cy="3737949"/>
          </a:xfrm>
        </p:spPr>
        <p:txBody>
          <a:bodyPr>
            <a:normAutofit fontScale="92500"/>
          </a:bodyPr>
          <a:lstStyle/>
          <a:p>
            <a:pPr>
              <a:lnSpc>
                <a:spcPct val="140000"/>
              </a:lnSpc>
            </a:pPr>
            <a:r>
              <a:rPr lang="tr-TR" sz="2800" dirty="0"/>
              <a:t>Çocuklara ilişkin değerlendirmeler sistematik bir şekilde kaydedilmelidir.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Yapılan değerlendirmelerin tamamı çocuğun yararına olacak şekilde planlanmalıdır. Bu 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Yarar bazen çocuk için hazırlanan eğitim programının geliştirilmesi bazen de çocuğa verilen hizmetlerin çeşitliliğinin artmasın açılarından olabilir.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019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TANI VE DEĞERLENDİRMEDE DİKKAT EDİLMESİ GEREKEN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1925516"/>
            <a:ext cx="11460480" cy="43106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tr-TR" sz="2800" dirty="0"/>
              <a:t>Çocuklarının özgüvenlerinin olumlu olarak desteklenebilmesi için değerlendirme sürecinde çocuğun yapamadıklarına değil yapabildiklerine odaklanılmalıdır.</a:t>
            </a:r>
          </a:p>
          <a:p>
            <a:pPr>
              <a:lnSpc>
                <a:spcPct val="120000"/>
              </a:lnSpc>
            </a:pPr>
            <a:r>
              <a:rPr lang="tr-TR" sz="2800" dirty="0"/>
              <a:t>Çocukların değerlendirilmesi aşamasında ve elde edilen bulguların yorumlanması aşamasında objektif bir tutum sergilenmelidir.</a:t>
            </a:r>
          </a:p>
          <a:p>
            <a:pPr>
              <a:lnSpc>
                <a:spcPct val="120000"/>
              </a:lnSpc>
            </a:pPr>
            <a:r>
              <a:rPr lang="tr-TR" sz="2800" dirty="0"/>
              <a:t>Değerlendirici, kullandığı değerlendirme yönteminin özelliklerini çok iyi bilmeli ve adil bir değerlendirme yapmalıdır.</a:t>
            </a:r>
          </a:p>
        </p:txBody>
      </p:sp>
    </p:spTree>
    <p:extLst>
      <p:ext uri="{BB962C8B-B14F-4D97-AF65-F5344CB8AC3E}">
        <p14:creationId xmlns:p14="http://schemas.microsoft.com/office/powerpoint/2010/main" val="2082600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TANI VE DEĞERLENDİRMEDE DİKKAT EDİLMESİ GEREKEN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1863970"/>
            <a:ext cx="11460480" cy="437223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tr-TR" sz="3200" dirty="0"/>
              <a:t>Kullanılması zaman ve enerji kaybına neden olacak araçlar yerine daha uygun, kolay ve ekonomik araçları tercih etmelidirler.</a:t>
            </a:r>
          </a:p>
          <a:p>
            <a:pPr>
              <a:lnSpc>
                <a:spcPct val="120000"/>
              </a:lnSpc>
            </a:pPr>
            <a:r>
              <a:rPr lang="tr-TR" sz="3200" dirty="0"/>
              <a:t>Değerlendirmede esas olan çocukların her yönüyle ele alınmasıdır.</a:t>
            </a:r>
          </a:p>
          <a:p>
            <a:pPr>
              <a:lnSpc>
                <a:spcPct val="120000"/>
              </a:lnSpc>
            </a:pPr>
            <a:r>
              <a:rPr lang="tr-TR" sz="3200" dirty="0"/>
              <a:t>Değerlendirmede tek bir araç kullanılması çocukların farklı özelliklerinin ortaya konulmasında yetersiz kalacaktır.</a:t>
            </a:r>
          </a:p>
        </p:txBody>
      </p:sp>
    </p:spTree>
    <p:extLst>
      <p:ext uri="{BB962C8B-B14F-4D97-AF65-F5344CB8AC3E}">
        <p14:creationId xmlns:p14="http://schemas.microsoft.com/office/powerpoint/2010/main" val="1538961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TANI VE DEĞERLENDİRMEDE DİKKAT EDİLMESİ GEREKEN İLKELER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028092"/>
            <a:ext cx="11460480" cy="4208116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tr-TR" sz="3200" dirty="0"/>
              <a:t>Çocuklar değerlendirilirken standart testlerden yardım alınıyorsa bu standart testlerin geçerlik ve güvenirlik çalışmalarının yapılmış olması gerekmektedir.</a:t>
            </a:r>
          </a:p>
          <a:p>
            <a:pPr>
              <a:lnSpc>
                <a:spcPct val="120000"/>
              </a:lnSpc>
            </a:pPr>
            <a:r>
              <a:rPr lang="tr-TR" sz="3200" dirty="0"/>
              <a:t>Eğitim programının en önemli parçalarından biri olan çocuğun tanınması ve değerlendirilmesi aşaması çocuk hakkında önemli bir veri kaynağı olması sebebiyle uygulama esnasında çok dikkatli olunmalıdır. </a:t>
            </a:r>
          </a:p>
          <a:p>
            <a:endParaRPr lang="tr-TR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580</TotalTime>
  <Words>693</Words>
  <Application>Microsoft Office PowerPoint</Application>
  <PresentationFormat>Geniş ekran</PresentationFormat>
  <Paragraphs>46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Candara</vt:lpstr>
      <vt:lpstr>Tahoma</vt:lpstr>
      <vt:lpstr>Tunga</vt:lpstr>
      <vt:lpstr>Wingdings</vt:lpstr>
      <vt:lpstr>Soho</vt:lpstr>
      <vt:lpstr>ÇOCUĞU TANIMA VE DEĞERLENDİRME TEKNİKLERİ</vt:lpstr>
      <vt:lpstr>TANI VE DEĞERLENDİRMEDE DİKKAT EDİLMESİ GEREKEN İLKELER</vt:lpstr>
      <vt:lpstr>TANI VE DEĞERLENDİRMEDE DİKKAT EDİLMESİ GEREKEN İLKELER</vt:lpstr>
      <vt:lpstr>TANI VE DEĞERLENDİRMEDE DİKKAT EDİLMESİ GEREKEN İLKELER</vt:lpstr>
      <vt:lpstr>TANI VE DEĞERLENDİRMEDE DİKKAT EDİLMESİ GEREKEN İLKELER</vt:lpstr>
      <vt:lpstr>TANI VE DEĞERLENDİRMEDE DİKKAT EDİLMESİ GEREKEN İLKELER</vt:lpstr>
      <vt:lpstr>TANI VE DEĞERLENDİRMEDE DİKKAT EDİLMESİ GEREKEN İLKELER</vt:lpstr>
      <vt:lpstr>TANI VE DEĞERLENDİRMEDE DİKKAT EDİLMESİ GEREKEN İLKELER</vt:lpstr>
      <vt:lpstr>TANI VE DEĞERLENDİRMEDE DİKKAT EDİLMESİ GEREKEN İLKELER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92</cp:revision>
  <dcterms:created xsi:type="dcterms:W3CDTF">2017-09-25T14:40:04Z</dcterms:created>
  <dcterms:modified xsi:type="dcterms:W3CDTF">2020-05-03T23:00:29Z</dcterms:modified>
</cp:coreProperties>
</file>