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323" r:id="rId3"/>
    <p:sldId id="324" r:id="rId4"/>
    <p:sldId id="325" r:id="rId5"/>
    <p:sldId id="326" r:id="rId6"/>
    <p:sldId id="327" r:id="rId7"/>
    <p:sldId id="328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min Demir" initials="ED" lastIdx="2" clrIdx="0">
    <p:extLst>
      <p:ext uri="{19B8F6BF-5375-455C-9EA6-DF929625EA0E}">
        <p15:presenceInfo xmlns:p15="http://schemas.microsoft.com/office/powerpoint/2012/main" userId="4a9b307916f861e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131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E1B62D-BFEB-4C1D-9B25-A0C7E6F8472C}" type="datetimeFigureOut">
              <a:rPr lang="tr-TR" smtClean="0"/>
              <a:pPr/>
              <a:t>10.12.2020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090811-6ABE-4B40-81EF-B39BBFA19A5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9846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090811-6ABE-4B40-81EF-B39BBFA19A57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8405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AEEAA-25D5-4C34-8702-AE1359D62C91}" type="datetime1">
              <a:rPr lang="tr-TR" smtClean="0"/>
              <a:t>10.12.2020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Neriman ARAL-Çocuk ve Bilim 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7A2DC-9BF1-41AD-84D8-5DA4BA162B4D}" type="datetime1">
              <a:rPr lang="tr-TR" smtClean="0"/>
              <a:t>10.12.2020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Neriman ARAL-Çocuk ve Bilim 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813E-1E20-4F53-806A-4810E8CD330B}" type="datetime1">
              <a:rPr lang="tr-TR" smtClean="0"/>
              <a:t>10.12.2020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Neriman ARAL-Çocuk ve Bilim 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9ADD4-3EA3-4E0E-A846-5B2F637BFED9}" type="datetime1">
              <a:rPr lang="tr-TR" smtClean="0"/>
              <a:t>10.12.2020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Neriman ARAL-Çocuk ve Bilim 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FA990-D43B-47DC-A74E-2EDF2C97A677}" type="datetime1">
              <a:rPr lang="tr-TR" smtClean="0"/>
              <a:t>10.12.2020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Neriman ARAL-Çocuk ve Bilim 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429C2-FE99-4CF0-809F-DAC0DCFFE3AC}" type="datetime1">
              <a:rPr lang="tr-TR" smtClean="0"/>
              <a:t>10.12.2020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Neriman ARAL-Çocuk ve Bilim 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5340C-7467-4E42-9474-80397012546A}" type="datetime1">
              <a:rPr lang="tr-TR" smtClean="0"/>
              <a:t>10.12.2020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Neriman ARAL-Çocuk ve Bilim 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6CC94-7001-4C8F-99A8-F25917091915}" type="datetime1">
              <a:rPr lang="tr-TR" smtClean="0"/>
              <a:t>10.12.2020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Neriman ARAL-Çocuk ve Bilim 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B55F4-1B53-4293-AEDE-1752C9084CD6}" type="datetime1">
              <a:rPr lang="tr-TR" smtClean="0"/>
              <a:t>10.12.2020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Neriman ARAL-Çocuk ve Bilim 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FC738-4B94-40EE-91B7-227C577A1DBB}" type="datetime1">
              <a:rPr lang="tr-TR" smtClean="0"/>
              <a:t>10.12.2020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Neriman ARAL-Çocuk ve Bilim 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1862F-B556-42A2-9938-B28BDBC3421E}" type="datetime1">
              <a:rPr lang="tr-TR" smtClean="0"/>
              <a:t>10.12.2020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Neriman ARAL-Çocuk ve Bilim 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41AC9-B9F5-4AE2-BCC6-4629A15CAFDE}" type="datetime1">
              <a:rPr lang="tr-TR" smtClean="0"/>
              <a:t>10.12.2020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Prof. Dr. Neriman ARAL-Çocuk ve Bilim 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FC1C7-1EE4-4D96-8180-18FAF1C87F6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nkara.edu.tr/cocuk-bilim-senligi-ankara-universitesinde-bilim-yolculugu/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ervices.tubitak.gov.tr/edergi/user/index.jsp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labz.eu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chemcollective.org/home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51520" y="908720"/>
            <a:ext cx="8748464" cy="3024336"/>
          </a:xfrm>
        </p:spPr>
        <p:txBody>
          <a:bodyPr>
            <a:normAutofit/>
          </a:bodyPr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BİLİMSEL ETKİNLİKLER</a:t>
            </a:r>
            <a:b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ÇOCUKLARA YÖNELİK YAZILIMLARIN İNCELENMESİ</a:t>
            </a:r>
            <a:br>
              <a:rPr lang="tr-TR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TEKNOLOJİ MÜZESİNE GEZİ</a:t>
            </a:r>
            <a:br>
              <a:rPr lang="tr-TR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BASİT YAZILIM HAZIRLAMA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75656" y="4005064"/>
            <a:ext cx="6400800" cy="1752600"/>
          </a:xfrm>
        </p:spPr>
        <p:txBody>
          <a:bodyPr/>
          <a:lstStyle/>
          <a:p>
            <a:r>
              <a:rPr lang="tr-TR" dirty="0"/>
              <a:t>Prof. Dr. Neriman ARAL</a:t>
            </a:r>
          </a:p>
          <a:p>
            <a:r>
              <a:rPr lang="tr-TR" dirty="0"/>
              <a:t>Sağlık Bilimleri Fakültesi</a:t>
            </a:r>
          </a:p>
          <a:p>
            <a:r>
              <a:rPr lang="tr-TR" dirty="0"/>
              <a:t>Çocuk Gelişimi Bölümü</a:t>
            </a:r>
          </a:p>
        </p:txBody>
      </p:sp>
      <p:pic>
        <p:nvPicPr>
          <p:cNvPr id="4" name="Picture 5" descr="Ankara Üniversitesi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188640"/>
            <a:ext cx="1296144" cy="126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AutoShape 4" descr="ankara üniversitesi sağlık bilimleri fakültesi logo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030" name="AutoShape 6" descr="ankara üniversitesi sağlık bilimleri fakültesi logo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032" name="AutoShape 8" descr="ankara üniversitesi sağlık bilimleri fakültesi logo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9" name="8 Resim" descr="indi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948264" y="0"/>
            <a:ext cx="2627784" cy="1484784"/>
          </a:xfrm>
          <a:prstGeom prst="rect">
            <a:avLst/>
          </a:prstGeom>
        </p:spPr>
      </p:pic>
      <p:sp>
        <p:nvSpPr>
          <p:cNvPr id="1034" name="AutoShape 10" descr="ankara üniversitesi sağlık bilimleri fakültesi logo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1143000"/>
          </a:xfrm>
        </p:spPr>
        <p:txBody>
          <a:bodyPr>
            <a:normAutofit fontScale="90000"/>
          </a:bodyPr>
          <a:lstStyle/>
          <a:p>
            <a:r>
              <a:rPr lang="tr-TR" b="1" dirty="0">
                <a:latin typeface="Arial" charset="0"/>
                <a:cs typeface="Arial" charset="0"/>
              </a:rPr>
              <a:t>Bu Derste Hedeflenen Kazanımlar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tr-TR" dirty="0"/>
              <a:t>Çocuklarla ilgili yazılımların özelliklerini söyler.</a:t>
            </a:r>
          </a:p>
          <a:p>
            <a:r>
              <a:rPr lang="tr-TR" dirty="0"/>
              <a:t>Çocuklara yönelik yazılımları karşılaştırır. </a:t>
            </a:r>
          </a:p>
          <a:p>
            <a:r>
              <a:rPr lang="tr-TR" dirty="0"/>
              <a:t>Çocuklara yönelik basit yazılımlar hazırlar.</a:t>
            </a:r>
          </a:p>
          <a:p>
            <a:r>
              <a:rPr lang="tr-TR" dirty="0"/>
              <a:t>Çocuklara yönelik bilim etkinlikleri planlar.</a:t>
            </a:r>
          </a:p>
          <a:p>
            <a:r>
              <a:rPr lang="tr-TR" dirty="0"/>
              <a:t>Teknoloji müzelerini inceler.</a:t>
            </a:r>
          </a:p>
          <a:p>
            <a:r>
              <a:rPr lang="tr-TR" dirty="0"/>
              <a:t>Teknoloji müzesinin özelliklerini söyler.</a:t>
            </a:r>
          </a:p>
          <a:p>
            <a:r>
              <a:rPr lang="tr-TR" dirty="0"/>
              <a:t>Teknoloji müzesinde gördüklerini özetler.</a:t>
            </a:r>
          </a:p>
          <a:p>
            <a:r>
              <a:rPr lang="tr-TR" dirty="0"/>
              <a:t>Teknoloji, bilim ve çocuk dersini değerlendirir. 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3124200" y="6381328"/>
            <a:ext cx="3464024" cy="340147"/>
          </a:xfrm>
        </p:spPr>
        <p:txBody>
          <a:bodyPr/>
          <a:lstStyle/>
          <a:p>
            <a:r>
              <a:rPr lang="tr-TR" smtClean="0"/>
              <a:t>Prof. Dr. Neriman ARAL-Çocuk ve Bilim 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1009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1143000"/>
          </a:xfrm>
        </p:spPr>
        <p:txBody>
          <a:bodyPr>
            <a:normAutofit fontScale="90000"/>
          </a:bodyPr>
          <a:lstStyle/>
          <a:p>
            <a:r>
              <a:rPr lang="tr-TR" b="1" dirty="0">
                <a:latin typeface="Arial" charset="0"/>
                <a:cs typeface="Arial" charset="0"/>
              </a:rPr>
              <a:t>Örnek Etkinlikler ve Uygulamalar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4360" y="1417638"/>
            <a:ext cx="8229600" cy="4525963"/>
          </a:xfrm>
        </p:spPr>
        <p:txBody>
          <a:bodyPr>
            <a:normAutofit/>
          </a:bodyPr>
          <a:lstStyle/>
          <a:p>
            <a:r>
              <a:rPr lang="tr-TR" dirty="0"/>
              <a:t>Ankara Üniversitesi Çocuk Bilim Şenliği</a:t>
            </a:r>
          </a:p>
          <a:p>
            <a:r>
              <a:rPr lang="tr-TR" dirty="0"/>
              <a:t>TÜBİTAK Bilim ve Çocuk Dergisi</a:t>
            </a:r>
          </a:p>
          <a:p>
            <a:r>
              <a:rPr lang="tr-TR" dirty="0" err="1"/>
              <a:t>GoLab</a:t>
            </a:r>
            <a:r>
              <a:rPr lang="tr-TR" dirty="0"/>
              <a:t> Uygulaması</a:t>
            </a:r>
          </a:p>
          <a:p>
            <a:r>
              <a:rPr lang="tr-TR" dirty="0" err="1"/>
              <a:t>Chem</a:t>
            </a:r>
            <a:r>
              <a:rPr lang="tr-TR" dirty="0"/>
              <a:t> </a:t>
            </a:r>
            <a:r>
              <a:rPr lang="tr-TR" dirty="0" err="1"/>
              <a:t>Collective</a:t>
            </a:r>
            <a:r>
              <a:rPr lang="tr-TR" dirty="0"/>
              <a:t> Uygulaması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3124200" y="6381328"/>
            <a:ext cx="3464024" cy="340147"/>
          </a:xfrm>
        </p:spPr>
        <p:txBody>
          <a:bodyPr/>
          <a:lstStyle/>
          <a:p>
            <a:r>
              <a:rPr lang="tr-TR" smtClean="0"/>
              <a:t>Prof. Dr. Neriman ARAL-Çocuk ve Bilim 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9462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1143000"/>
          </a:xfrm>
        </p:spPr>
        <p:txBody>
          <a:bodyPr>
            <a:normAutofit fontScale="90000"/>
          </a:bodyPr>
          <a:lstStyle/>
          <a:p>
            <a:r>
              <a:rPr lang="tr-TR" b="1" dirty="0">
                <a:latin typeface="Arial" charset="0"/>
                <a:cs typeface="Arial" charset="0"/>
              </a:rPr>
              <a:t>Örnek Etkinlikler ve Uygulamalar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4360" y="141763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Ankara Üniversitesi Çocuk Bilim Şenliği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3124200" y="6381328"/>
            <a:ext cx="3464024" cy="340147"/>
          </a:xfrm>
        </p:spPr>
        <p:txBody>
          <a:bodyPr/>
          <a:lstStyle/>
          <a:p>
            <a:r>
              <a:rPr lang="tr-TR" smtClean="0"/>
              <a:t>Prof. Dr. Neriman ARAL-Çocuk ve Bilim 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4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xmlns="" id="{985C40E8-64F0-43E5-B0C5-8EE0AA7E235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596"/>
          <a:stretch/>
        </p:blipFill>
        <p:spPr>
          <a:xfrm>
            <a:off x="251520" y="2002522"/>
            <a:ext cx="8435280" cy="37637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58DD43A7-23FE-49A7-9C58-7D4504955B49}"/>
              </a:ext>
            </a:extLst>
          </p:cNvPr>
          <p:cNvSpPr txBox="1"/>
          <p:nvPr/>
        </p:nvSpPr>
        <p:spPr>
          <a:xfrm>
            <a:off x="354360" y="5943601"/>
            <a:ext cx="822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/>
              <a:t>Link: </a:t>
            </a:r>
            <a:r>
              <a:rPr lang="tr-TR" sz="1400" dirty="0">
                <a:hlinkClick r:id="rId3"/>
              </a:rPr>
              <a:t>https://www.ankara.edu.tr/cocuk-bilim-senligi-ankara-universitesinde-bilim-yolculugu/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3677553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1143000"/>
          </a:xfrm>
        </p:spPr>
        <p:txBody>
          <a:bodyPr>
            <a:normAutofit fontScale="90000"/>
          </a:bodyPr>
          <a:lstStyle/>
          <a:p>
            <a:r>
              <a:rPr lang="tr-TR" b="1" dirty="0">
                <a:latin typeface="Arial" charset="0"/>
                <a:cs typeface="Arial" charset="0"/>
              </a:rPr>
              <a:t>Örnek Etkinlikler ve Uygulamalar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4360" y="141763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TÜBİTAK Bilim ve Çocuk Dergisi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3124200" y="6381328"/>
            <a:ext cx="3464024" cy="340147"/>
          </a:xfrm>
        </p:spPr>
        <p:txBody>
          <a:bodyPr/>
          <a:lstStyle/>
          <a:p>
            <a:r>
              <a:rPr lang="tr-TR" smtClean="0"/>
              <a:t>Prof. Dr. Neriman ARAL-Çocuk ve Bilim 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5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xmlns="" id="{1515D74A-3EAA-4F61-B290-6E9EE1182D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57543"/>
            <a:ext cx="9144000" cy="3675713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6A3E559C-ABB6-448A-AC20-1DC4FFFE0149}"/>
              </a:ext>
            </a:extLst>
          </p:cNvPr>
          <p:cNvSpPr txBox="1"/>
          <p:nvPr/>
        </p:nvSpPr>
        <p:spPr>
          <a:xfrm>
            <a:off x="251520" y="5733256"/>
            <a:ext cx="79928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/>
              <a:t>Link: </a:t>
            </a:r>
            <a:r>
              <a:rPr lang="tr-TR" sz="1400" dirty="0">
                <a:hlinkClick r:id="rId3"/>
              </a:rPr>
              <a:t>https://services.tubitak.gov.tr/edergi/user/index.jsp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1900482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1143000"/>
          </a:xfrm>
        </p:spPr>
        <p:txBody>
          <a:bodyPr>
            <a:normAutofit fontScale="90000"/>
          </a:bodyPr>
          <a:lstStyle/>
          <a:p>
            <a:r>
              <a:rPr lang="tr-TR" b="1" dirty="0">
                <a:latin typeface="Arial" charset="0"/>
                <a:cs typeface="Arial" charset="0"/>
              </a:rPr>
              <a:t>Örnek Etkinlikler ve Uygulamalar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4360" y="141763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/>
              <a:t>GoLab</a:t>
            </a:r>
            <a:r>
              <a:rPr lang="tr-TR" dirty="0"/>
              <a:t> Uygulaması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3124200" y="6381328"/>
            <a:ext cx="3464024" cy="340147"/>
          </a:xfrm>
        </p:spPr>
        <p:txBody>
          <a:bodyPr/>
          <a:lstStyle/>
          <a:p>
            <a:r>
              <a:rPr lang="tr-TR" smtClean="0"/>
              <a:t>Prof. Dr. Neriman ARAL-Çocuk ve Bilim 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6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xmlns="" id="{B6DA6116-D191-4066-965C-7BCE7D181FD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04"/>
          <a:stretch/>
        </p:blipFill>
        <p:spPr>
          <a:xfrm>
            <a:off x="0" y="2044823"/>
            <a:ext cx="9144000" cy="3738737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BCB84B2B-4223-4547-A03D-C7CF8405E234}"/>
              </a:ext>
            </a:extLst>
          </p:cNvPr>
          <p:cNvSpPr txBox="1"/>
          <p:nvPr/>
        </p:nvSpPr>
        <p:spPr>
          <a:xfrm>
            <a:off x="251520" y="6021288"/>
            <a:ext cx="6480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/>
              <a:t>Link: </a:t>
            </a:r>
            <a:r>
              <a:rPr lang="tr-TR" sz="1400" dirty="0">
                <a:hlinkClick r:id="rId3"/>
              </a:rPr>
              <a:t>https://www.golabz.eu/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1071191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949115"/>
          </a:xfrm>
        </p:spPr>
        <p:txBody>
          <a:bodyPr>
            <a:normAutofit fontScale="90000"/>
          </a:bodyPr>
          <a:lstStyle/>
          <a:p>
            <a:r>
              <a:rPr lang="tr-TR" b="1" dirty="0">
                <a:latin typeface="Arial" charset="0"/>
                <a:cs typeface="Arial" charset="0"/>
              </a:rPr>
              <a:t>Örnek Etkinlikler ve Uygulamalar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4360" y="1223754"/>
            <a:ext cx="8229600" cy="47198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/>
              <a:t>Chem</a:t>
            </a:r>
            <a:r>
              <a:rPr lang="tr-TR" dirty="0"/>
              <a:t> </a:t>
            </a:r>
            <a:r>
              <a:rPr lang="tr-TR" dirty="0" err="1"/>
              <a:t>Collective</a:t>
            </a:r>
            <a:r>
              <a:rPr lang="tr-TR" dirty="0"/>
              <a:t> Uygulaması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3124200" y="6381328"/>
            <a:ext cx="3464024" cy="340147"/>
          </a:xfrm>
        </p:spPr>
        <p:txBody>
          <a:bodyPr/>
          <a:lstStyle/>
          <a:p>
            <a:r>
              <a:rPr lang="tr-TR" smtClean="0"/>
              <a:t>Prof. Dr. Neriman ARAL-Çocuk ve Bilim 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7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xmlns="" id="{21F76A1C-3040-4E70-B0ED-5FCD792C24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17094"/>
            <a:ext cx="9144000" cy="4151486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AF05F67A-82AC-4741-B729-1EEB2166CB86}"/>
              </a:ext>
            </a:extLst>
          </p:cNvPr>
          <p:cNvSpPr txBox="1"/>
          <p:nvPr/>
        </p:nvSpPr>
        <p:spPr>
          <a:xfrm>
            <a:off x="27856" y="5984121"/>
            <a:ext cx="6192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/>
              <a:t>Link: </a:t>
            </a:r>
            <a:r>
              <a:rPr lang="tr-TR" sz="1400" dirty="0">
                <a:hlinkClick r:id="rId3"/>
              </a:rPr>
              <a:t>http://chemcollective.org/home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2914520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190</Words>
  <Application>Microsoft Office PowerPoint</Application>
  <PresentationFormat>Ekran Gösterisi (4:3)</PresentationFormat>
  <Paragraphs>43</Paragraphs>
  <Slides>7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Arial</vt:lpstr>
      <vt:lpstr>Calibri</vt:lpstr>
      <vt:lpstr>Ofis Teması</vt:lpstr>
      <vt:lpstr>BİLİMSEL ETKİNLİKLER ÇOCUKLARA YÖNELİK YAZILIMLARIN İNCELENMESİ TEKNOLOJİ MÜZESİNE GEZİ BASİT YAZILIM HAZIRLAMA</vt:lpstr>
      <vt:lpstr>Bu Derste Hedeflenen Kazanımlar </vt:lpstr>
      <vt:lpstr>Örnek Etkinlikler ve Uygulamalar</vt:lpstr>
      <vt:lpstr>Örnek Etkinlikler ve Uygulamalar</vt:lpstr>
      <vt:lpstr>Örnek Etkinlikler ve Uygulamalar</vt:lpstr>
      <vt:lpstr>Örnek Etkinlikler ve Uygulamalar</vt:lpstr>
      <vt:lpstr>Örnek Etkinlikler ve Uygulamalar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TEKNOLOJİNİN TANIMI VE ÖNEMİ</dc:title>
  <dc:creator>tuğba</dc:creator>
  <cp:lastModifiedBy>Neriman</cp:lastModifiedBy>
  <cp:revision>79</cp:revision>
  <dcterms:created xsi:type="dcterms:W3CDTF">2017-01-11T08:40:33Z</dcterms:created>
  <dcterms:modified xsi:type="dcterms:W3CDTF">2020-12-10T10:00:56Z</dcterms:modified>
</cp:coreProperties>
</file>