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14.06.2017</a:t>
            </a:fld>
            <a:endParaRPr lang="de-DE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de-DE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 anchor="t" anchorCtr="0">
            <a:no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310897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D5E3A3-FC96-4811-8120-4CD70C16A380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28E471-E7C0-4A42-9828-A5F6DA3C4A0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Coğrafi İşaret Kavramı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Coğrafi İşaret Nedir?</a:t>
            </a:r>
          </a:p>
          <a:p>
            <a:endParaRPr lang="tr-TR" dirty="0"/>
          </a:p>
          <a:p>
            <a:r>
              <a:rPr lang="tr-TR" dirty="0" smtClean="0"/>
              <a:t>Coğrafi İşaretin İşlevleri Nelerdir?</a:t>
            </a:r>
          </a:p>
          <a:p>
            <a:endParaRPr lang="tr-TR" dirty="0"/>
          </a:p>
          <a:p>
            <a:r>
              <a:rPr lang="tr-TR" dirty="0" smtClean="0"/>
              <a:t>Coğrafi İşaret;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Menşe işareti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Mahreç işareti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97092" cy="616455"/>
          </a:xfrm>
        </p:spPr>
        <p:txBody>
          <a:bodyPr/>
          <a:lstStyle/>
          <a:p>
            <a:r>
              <a:rPr lang="tr-TR" sz="2400" dirty="0" smtClean="0"/>
              <a:t>Coğrafi İşaretin El Sanatları Açısından İşlevleri</a:t>
            </a: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683568" y="1499241"/>
            <a:ext cx="7632848" cy="312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tr-TR" sz="2400" kern="0" dirty="0" smtClean="0">
                <a:solidFill>
                  <a:srgbClr val="000000"/>
                </a:solidFill>
                <a:latin typeface="Arial"/>
              </a:rPr>
              <a:t>Geleneksel bilgi ve kültürel </a:t>
            </a:r>
            <a:r>
              <a:rPr lang="tr-TR" sz="2400" kern="0" dirty="0" smtClean="0">
                <a:solidFill>
                  <a:srgbClr val="000000"/>
                </a:solidFill>
                <a:latin typeface="Arial"/>
              </a:rPr>
              <a:t>değerleri korur</a:t>
            </a:r>
            <a:endParaRPr lang="tr-TR" sz="2400" kern="0" dirty="0" smtClean="0">
              <a:solidFill>
                <a:srgbClr val="000000"/>
              </a:solidFill>
              <a:latin typeface="Arial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endParaRPr lang="tr-TR" sz="2400" kern="0" dirty="0" smtClean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tr-TR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Yerel üretimi ve kırsal </a:t>
            </a:r>
            <a:r>
              <a:rPr kumimoji="0" lang="tr-TR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kalkınma destekler</a:t>
            </a:r>
            <a:endParaRPr kumimoji="0" lang="tr-TR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tr-TR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tr-TR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Turizme katkıda bulunur</a:t>
            </a:r>
            <a:endParaRPr kumimoji="0" lang="tr-TR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endParaRPr kumimoji="0" lang="tr-TR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endParaRPr kumimoji="0" lang="tr-TR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8 Metin Yer Tutucusu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7206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40</Words>
  <Application>Microsoft Office PowerPoint</Application>
  <PresentationFormat>Ekran Gösterisi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Akış</vt:lpstr>
      <vt:lpstr>Coğrafi İşaret Kavramı</vt:lpstr>
      <vt:lpstr>Slayt 2</vt:lpstr>
      <vt:lpstr>Coğrafi İşaretin El Sanatları Açısından İşlevleri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Coğrafi İşaret Kavramı</dc:title>
  <dc:creator>Kullanıcı123</dc:creator>
  <cp:lastModifiedBy>Kullanıcı123</cp:lastModifiedBy>
  <cp:revision>2</cp:revision>
  <dcterms:created xsi:type="dcterms:W3CDTF">2017-06-14T06:30:14Z</dcterms:created>
  <dcterms:modified xsi:type="dcterms:W3CDTF">2017-06-14T06:37:51Z</dcterms:modified>
</cp:coreProperties>
</file>