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3: Transport Layer</a:t>
            </a:r>
          </a:p>
          <a:p>
            <a:r>
              <a:rPr lang="tr-TR" b="1" dirty="0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Congestion:</a:t>
            </a:r>
          </a:p>
          <a:p>
            <a:pPr lvl="1"/>
            <a:r>
              <a:rPr lang="tr-TR" b="1" dirty="0" smtClean="0"/>
              <a:t>If too many sources sends too much data too fast for network to handle</a:t>
            </a:r>
          </a:p>
          <a:p>
            <a:pPr lvl="1"/>
            <a:r>
              <a:rPr lang="tr-TR" b="1" dirty="0" smtClean="0"/>
              <a:t>Different from flow control</a:t>
            </a:r>
          </a:p>
          <a:p>
            <a:pPr lvl="1"/>
            <a:r>
              <a:rPr lang="tr-TR" b="1" dirty="0" smtClean="0"/>
              <a:t>Lost packets</a:t>
            </a:r>
          </a:p>
          <a:p>
            <a:pPr lvl="1"/>
            <a:r>
              <a:rPr lang="tr-TR" b="1" dirty="0" smtClean="0"/>
              <a:t>Long delays</a:t>
            </a:r>
          </a:p>
          <a:p>
            <a:pPr lvl="1"/>
            <a:r>
              <a:rPr lang="tr-TR" b="1" dirty="0" smtClean="0"/>
              <a:t>Costs of congestion</a:t>
            </a:r>
          </a:p>
          <a:p>
            <a:pPr lvl="2"/>
            <a:r>
              <a:rPr lang="tr-TR" b="1" dirty="0" smtClean="0"/>
              <a:t>More work retrans) for given goodput</a:t>
            </a:r>
          </a:p>
          <a:p>
            <a:pPr lvl="2"/>
            <a:r>
              <a:rPr lang="tr-TR" b="1" dirty="0" smtClean="0"/>
              <a:t>Unneeded retransmissions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21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Principles of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Approaches towards congestion control</a:t>
            </a:r>
          </a:p>
          <a:p>
            <a:pPr lvl="1"/>
            <a:r>
              <a:rPr lang="tr-TR" b="1" dirty="0" smtClean="0"/>
              <a:t>End to end congestion control</a:t>
            </a:r>
          </a:p>
          <a:p>
            <a:pPr lvl="2"/>
            <a:r>
              <a:rPr lang="tr-TR" b="1" dirty="0" smtClean="0"/>
              <a:t>No feedback from network</a:t>
            </a:r>
          </a:p>
          <a:p>
            <a:pPr lvl="2"/>
            <a:r>
              <a:rPr lang="tr-TR" b="1" dirty="0" smtClean="0"/>
              <a:t>Congestion inferred from loss, delay</a:t>
            </a:r>
          </a:p>
          <a:p>
            <a:pPr lvl="2"/>
            <a:r>
              <a:rPr lang="tr-TR" b="1" dirty="0" smtClean="0"/>
              <a:t>TCP uses this approach</a:t>
            </a:r>
          </a:p>
          <a:p>
            <a:pPr lvl="1"/>
            <a:r>
              <a:rPr lang="tr-TR" b="1" dirty="0" smtClean="0"/>
              <a:t>Network assisted congestion control</a:t>
            </a:r>
          </a:p>
          <a:p>
            <a:pPr lvl="2"/>
            <a:r>
              <a:rPr lang="tr-TR" b="1" dirty="0" smtClean="0"/>
              <a:t>Routers provide feedback to end systems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69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congestion control: additive increase, multiplicative decrease</a:t>
            </a:r>
          </a:p>
          <a:p>
            <a:pPr lvl="1"/>
            <a:r>
              <a:rPr lang="tr-TR" b="1" dirty="0" smtClean="0"/>
              <a:t>Sender increases transmission rate until loss occurs</a:t>
            </a:r>
          </a:p>
          <a:p>
            <a:pPr lvl="1"/>
            <a:r>
              <a:rPr lang="tr-TR" b="1" dirty="0" smtClean="0"/>
              <a:t>Additive increase: Increase TCP sender congestion window size by 1 MSS every RTT until loss detected</a:t>
            </a:r>
          </a:p>
          <a:p>
            <a:pPr lvl="1"/>
            <a:r>
              <a:rPr lang="tr-TR" b="1" dirty="0" smtClean="0"/>
              <a:t>Multiplicative decrease: Cut </a:t>
            </a:r>
            <a:r>
              <a:rPr lang="tr-TR" b="1" dirty="0"/>
              <a:t>TCP sender congestion window size </a:t>
            </a:r>
            <a:r>
              <a:rPr lang="tr-TR" b="1" dirty="0" smtClean="0"/>
              <a:t>in half after loss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6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Slow Start</a:t>
            </a:r>
          </a:p>
          <a:p>
            <a:pPr lvl="1"/>
            <a:r>
              <a:rPr lang="tr-TR" b="1" dirty="0" smtClean="0"/>
              <a:t>When connection begins, rate is increased exponentially until first loss event</a:t>
            </a:r>
          </a:p>
          <a:p>
            <a:pPr lvl="1"/>
            <a:r>
              <a:rPr lang="tr-TR" b="1" dirty="0" smtClean="0"/>
              <a:t>Initial rate is slow but ramps up exponentially fast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68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Congestion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TCP: switching from slow start to CA</a:t>
            </a:r>
          </a:p>
          <a:p>
            <a:pPr lvl="1"/>
            <a:r>
              <a:rPr lang="tr-TR" b="1" dirty="0" smtClean="0"/>
              <a:t>When should the exponential increase switch to linear?</a:t>
            </a:r>
          </a:p>
          <a:p>
            <a:pPr lvl="1"/>
            <a:r>
              <a:rPr lang="tr-TR" b="1" dirty="0" smtClean="0"/>
              <a:t>When </a:t>
            </a:r>
            <a:r>
              <a:rPr lang="tr-TR" b="1" dirty="0"/>
              <a:t>TCP sender congestion window </a:t>
            </a:r>
            <a:r>
              <a:rPr lang="tr-TR" b="1" dirty="0" smtClean="0"/>
              <a:t>size gets to ½ of its value before timeout.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181" y="3352800"/>
            <a:ext cx="5105400" cy="291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568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</a:t>
            </a:r>
            <a:r>
              <a:rPr lang="tr-TR" sz="2400" b="1" dirty="0" smtClean="0"/>
              <a:t>Congestion Control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fairness</a:t>
            </a:r>
          </a:p>
          <a:p>
            <a:pPr lvl="1"/>
            <a:r>
              <a:rPr lang="tr-TR" b="1" dirty="0" smtClean="0"/>
              <a:t>If K TCP sessions share same bottleneck link of bandwidth R, each should have rate of R/K</a:t>
            </a:r>
          </a:p>
          <a:p>
            <a:pPr lvl="1"/>
            <a:r>
              <a:rPr lang="tr-TR" b="1" dirty="0" smtClean="0"/>
              <a:t>Fairness, parallel TCP connections</a:t>
            </a:r>
          </a:p>
          <a:p>
            <a:pPr lvl="2"/>
            <a:r>
              <a:rPr lang="tr-TR" b="1" dirty="0" smtClean="0"/>
              <a:t>Applicaiton can open multiple parallel connections between two hosts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87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TCP </a:t>
            </a:r>
            <a:r>
              <a:rPr lang="tr-TR" sz="2400" b="1" dirty="0" smtClean="0"/>
              <a:t>Congestion Control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Fairness and UDP</a:t>
            </a:r>
          </a:p>
          <a:p>
            <a:pPr lvl="1"/>
            <a:r>
              <a:rPr lang="tr-TR" b="1" dirty="0" smtClean="0"/>
              <a:t>Multimedia applicaitons often do not use TCP</a:t>
            </a:r>
          </a:p>
          <a:p>
            <a:pPr lvl="2"/>
            <a:r>
              <a:rPr lang="tr-TR" b="1" dirty="0" smtClean="0"/>
              <a:t>Do not want rate throttled by congestion control</a:t>
            </a:r>
          </a:p>
          <a:p>
            <a:pPr lvl="1"/>
            <a:r>
              <a:rPr lang="tr-TR" b="1" dirty="0" smtClean="0"/>
              <a:t>Instead use UDP</a:t>
            </a:r>
          </a:p>
          <a:p>
            <a:pPr lvl="2"/>
            <a:r>
              <a:rPr lang="tr-TR" b="1" smtClean="0"/>
              <a:t>Send audio/video at constant rate, tolerate packet loss</a:t>
            </a: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7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Connection-oriented Transport: TCP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Principles of Congestion Control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TCP Congestion Control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TCP: Overview</a:t>
            </a:r>
          </a:p>
          <a:p>
            <a:pPr lvl="1"/>
            <a:r>
              <a:rPr lang="tr-TR" b="1" dirty="0" smtClean="0"/>
              <a:t>Point-to-point</a:t>
            </a:r>
          </a:p>
          <a:p>
            <a:pPr lvl="1"/>
            <a:r>
              <a:rPr lang="tr-TR" b="1" dirty="0" smtClean="0"/>
              <a:t>Reliable in order byte stream</a:t>
            </a:r>
          </a:p>
          <a:p>
            <a:pPr lvl="1"/>
            <a:r>
              <a:rPr lang="tr-TR" b="1" dirty="0" smtClean="0"/>
              <a:t>Pipelined</a:t>
            </a:r>
          </a:p>
          <a:p>
            <a:pPr lvl="1"/>
            <a:r>
              <a:rPr lang="tr-TR" b="1" dirty="0" smtClean="0"/>
              <a:t>Full duplex data</a:t>
            </a:r>
          </a:p>
          <a:p>
            <a:pPr lvl="1"/>
            <a:r>
              <a:rPr lang="tr-TR" b="1" dirty="0" smtClean="0"/>
              <a:t>Connection-oriented</a:t>
            </a:r>
          </a:p>
          <a:p>
            <a:pPr lvl="1"/>
            <a:r>
              <a:rPr lang="tr-TR" b="1" dirty="0" smtClean="0"/>
              <a:t>Flow-controlled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8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round trip time, timeout</a:t>
            </a:r>
          </a:p>
          <a:p>
            <a:pPr lvl="1"/>
            <a:r>
              <a:rPr lang="tr-TR" b="1" dirty="0" smtClean="0"/>
              <a:t>How to set TCP timeout value?</a:t>
            </a:r>
          </a:p>
          <a:p>
            <a:pPr lvl="2"/>
            <a:r>
              <a:rPr lang="tr-TR" b="1" dirty="0" smtClean="0"/>
              <a:t>Longer than RTT</a:t>
            </a:r>
          </a:p>
          <a:p>
            <a:pPr lvl="2"/>
            <a:r>
              <a:rPr lang="tr-TR" b="1" dirty="0" smtClean="0"/>
              <a:t>Too short: Premature timeout, unnecessary retransmissions</a:t>
            </a:r>
          </a:p>
          <a:p>
            <a:pPr lvl="2"/>
            <a:r>
              <a:rPr lang="tr-TR" b="1" dirty="0" smtClean="0"/>
              <a:t>Too long: Slow reaction to segment loss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33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creates reliable data transfer service on top of IP’s unreliable service</a:t>
            </a:r>
          </a:p>
          <a:p>
            <a:pPr lvl="1"/>
            <a:r>
              <a:rPr lang="tr-TR" b="1" dirty="0" smtClean="0"/>
              <a:t>Pipelined segments</a:t>
            </a:r>
          </a:p>
          <a:p>
            <a:pPr lvl="1"/>
            <a:r>
              <a:rPr lang="tr-TR" b="1" dirty="0" smtClean="0"/>
              <a:t>Cumulative ACKs</a:t>
            </a:r>
          </a:p>
          <a:p>
            <a:pPr lvl="1"/>
            <a:r>
              <a:rPr lang="tr-TR" b="1" dirty="0" smtClean="0"/>
              <a:t>Single retransmission timer</a:t>
            </a:r>
          </a:p>
          <a:p>
            <a:r>
              <a:rPr lang="tr-TR" b="1" dirty="0" smtClean="0"/>
              <a:t>Retransmission triggered by:</a:t>
            </a:r>
          </a:p>
          <a:p>
            <a:pPr lvl="1"/>
            <a:r>
              <a:rPr lang="tr-TR" b="1" dirty="0" smtClean="0"/>
              <a:t>Timeout events</a:t>
            </a:r>
          </a:p>
          <a:p>
            <a:pPr lvl="1"/>
            <a:r>
              <a:rPr lang="tr-TR" b="1" dirty="0" smtClean="0"/>
              <a:t>Duplicate ACKs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70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685925"/>
            <a:ext cx="5934075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71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fast retransmit</a:t>
            </a:r>
          </a:p>
          <a:p>
            <a:pPr lvl="1"/>
            <a:r>
              <a:rPr lang="tr-TR" b="1" dirty="0" smtClean="0"/>
              <a:t>Time-out period often relatively long</a:t>
            </a:r>
          </a:p>
          <a:p>
            <a:pPr lvl="1"/>
            <a:r>
              <a:rPr lang="tr-TR" b="1" dirty="0" smtClean="0"/>
              <a:t>Detect lost segments via duplicate ACKs</a:t>
            </a:r>
          </a:p>
          <a:p>
            <a:pPr lvl="2"/>
            <a:r>
              <a:rPr lang="tr-TR" b="1" dirty="0" smtClean="0"/>
              <a:t>Sender often sends many segments back to back</a:t>
            </a:r>
          </a:p>
          <a:p>
            <a:pPr lvl="2"/>
            <a:r>
              <a:rPr lang="tr-TR" b="1" dirty="0" smtClean="0"/>
              <a:t>If segment is lost, there will be many duplicate ACKs</a:t>
            </a:r>
          </a:p>
          <a:p>
            <a:pPr lvl="1"/>
            <a:r>
              <a:rPr lang="tr-TR" b="1" dirty="0" smtClean="0"/>
              <a:t>If sender receives 3 ACKs for same data, resend unacked segment with smallest sequence number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00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flow control</a:t>
            </a:r>
          </a:p>
          <a:p>
            <a:pPr lvl="1"/>
            <a:r>
              <a:rPr lang="tr-TR" b="1" dirty="0" smtClean="0"/>
              <a:t>Receiver controls sender</a:t>
            </a:r>
            <a:r>
              <a:rPr lang="tr-TR" b="1" dirty="0"/>
              <a:t> </a:t>
            </a:r>
            <a:r>
              <a:rPr lang="tr-TR" b="1" dirty="0" smtClean="0"/>
              <a:t>so sender will not overflow receiver’s buffer</a:t>
            </a:r>
          </a:p>
          <a:p>
            <a:pPr lvl="1"/>
            <a:r>
              <a:rPr lang="tr-TR" b="1" dirty="0" smtClean="0"/>
              <a:t>Receiver advertises free buffer space in TCP header of receiver to sender segments</a:t>
            </a:r>
          </a:p>
          <a:p>
            <a:pPr lvl="1"/>
            <a:r>
              <a:rPr lang="tr-TR" b="1" dirty="0" smtClean="0"/>
              <a:t>Sender limits amount of unacked data to receiver’ free buffer space value</a:t>
            </a:r>
          </a:p>
          <a:p>
            <a:pPr lvl="1"/>
            <a:r>
              <a:rPr lang="tr-TR" b="1" dirty="0" smtClean="0"/>
              <a:t>Guarantees receive buffer will not overflow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57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Connection-oriented Transport: TCP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 3-way handshake: FSM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1752600"/>
            <a:ext cx="6134100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80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9181</TotalTime>
  <Words>525</Words>
  <Application>Microsoft Office PowerPoint</Application>
  <PresentationFormat>On-screen Show (4:3)</PresentationFormat>
  <Paragraphs>118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55490005</vt:lpstr>
      <vt:lpstr>Outline</vt:lpstr>
      <vt:lpstr>Connection-oriented Transport: TCP</vt:lpstr>
      <vt:lpstr>Connection-oriented Transport: TCP</vt:lpstr>
      <vt:lpstr>Connection-oriented Transport: TCP</vt:lpstr>
      <vt:lpstr>Connection-oriented Transport: TCP</vt:lpstr>
      <vt:lpstr>Connection-oriented Transport: TCP</vt:lpstr>
      <vt:lpstr>Connection-oriented Transport: TCP</vt:lpstr>
      <vt:lpstr>Connection-oriented Transport: TCP</vt:lpstr>
      <vt:lpstr>Principles of Congestion Control</vt:lpstr>
      <vt:lpstr>Principles of Congestion Control</vt:lpstr>
      <vt:lpstr>TCP Congestion Control</vt:lpstr>
      <vt:lpstr>TCP Congestion Control</vt:lpstr>
      <vt:lpstr>TCP Congestion Control</vt:lpstr>
      <vt:lpstr>TCP Congestion Control</vt:lpstr>
      <vt:lpstr>TCP Congestion Control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531</cp:revision>
  <dcterms:created xsi:type="dcterms:W3CDTF">2006-08-16T00:00:00Z</dcterms:created>
  <dcterms:modified xsi:type="dcterms:W3CDTF">2019-12-04T11:41:36Z</dcterms:modified>
</cp:coreProperties>
</file>