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120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24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6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5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7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24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2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5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4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2E1BB-58CF-6C4B-A037-A0F427085A4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4D4E3-D741-B345-B86D-35DC8A7DF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7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4C73CA0-37CC-E343-A612-952B97A4224F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>
                <a:solidFill>
                  <a:schemeClr val="tx1"/>
                </a:solidFill>
                <a:latin typeface="Arial" charset="0"/>
                <a:cs typeface="Arial" charset="0"/>
              </a:rPr>
              <a:t>Turizm Türlerinin Oluşmasında Çevrenin Etkisi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Küreselleşme ve değişen sosyal, teknolojik ve ekonomik koşullar tüketim anlayışının da değişmesine neden olmuştur.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Buna bağlı olarak turizm talebi de alışılmış pratiklerin dışına çıkmaya başlamıştır.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Bu değişiklik kitle turizminden özel ilgi turizmine yönelimi arttırmıştır. </a:t>
            </a:r>
          </a:p>
        </p:txBody>
      </p:sp>
    </p:spTree>
    <p:extLst>
      <p:ext uri="{BB962C8B-B14F-4D97-AF65-F5344CB8AC3E}">
        <p14:creationId xmlns:p14="http://schemas.microsoft.com/office/powerpoint/2010/main" val="65094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9DFCCE5-011F-F246-A0B0-3F5682B406EC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21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İnsanlar artık havuz başı veya deniz kenarında günlerini geçirmek yerine kendilerine daha anlamlı gelen ve zamanlarını daha anlamlı kılacak deneyimleri aramaktadır.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 sz="280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Turizm arz unsurları da bu durum karşısında talebe cevap verecek ürünleri pazara sunmaya başlamışlardır. 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 sz="280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Bu değişikler ışığında üretilen çevreye duyarlı yeni ürünler, </a:t>
            </a:r>
            <a:r>
              <a:rPr lang="ja-JP" altLang="tr-TR" sz="2800">
                <a:latin typeface="Arial" charset="0"/>
                <a:cs typeface="Arial" charset="0"/>
              </a:rPr>
              <a:t>“</a:t>
            </a:r>
            <a:r>
              <a:rPr lang="tr-TR" sz="2800">
                <a:latin typeface="Arial" charset="0"/>
                <a:cs typeface="Arial" charset="0"/>
              </a:rPr>
              <a:t>yumuşak turizm</a:t>
            </a:r>
            <a:r>
              <a:rPr lang="ja-JP" altLang="tr-TR" sz="2800">
                <a:latin typeface="Arial" charset="0"/>
                <a:cs typeface="Arial" charset="0"/>
              </a:rPr>
              <a:t>”</a:t>
            </a:r>
            <a:r>
              <a:rPr lang="tr-TR" sz="2800">
                <a:latin typeface="Arial" charset="0"/>
                <a:cs typeface="Arial" charset="0"/>
              </a:rPr>
              <a:t> , </a:t>
            </a:r>
            <a:r>
              <a:rPr lang="ja-JP" altLang="tr-TR" sz="2800">
                <a:latin typeface="Arial" charset="0"/>
                <a:cs typeface="Arial" charset="0"/>
              </a:rPr>
              <a:t>“</a:t>
            </a:r>
            <a:r>
              <a:rPr lang="tr-TR" sz="2800">
                <a:latin typeface="Arial" charset="0"/>
                <a:cs typeface="Arial" charset="0"/>
              </a:rPr>
              <a:t>ekoturizm</a:t>
            </a:r>
            <a:r>
              <a:rPr lang="ja-JP" altLang="tr-TR" sz="2800">
                <a:latin typeface="Arial" charset="0"/>
                <a:cs typeface="Arial" charset="0"/>
              </a:rPr>
              <a:t>”</a:t>
            </a:r>
            <a:r>
              <a:rPr lang="tr-TR" sz="2800">
                <a:latin typeface="Arial" charset="0"/>
                <a:cs typeface="Arial" charset="0"/>
              </a:rPr>
              <a:t>, </a:t>
            </a:r>
            <a:r>
              <a:rPr lang="ja-JP" altLang="tr-TR" sz="2800">
                <a:latin typeface="Arial" charset="0"/>
                <a:cs typeface="Arial" charset="0"/>
              </a:rPr>
              <a:t>“</a:t>
            </a:r>
            <a:r>
              <a:rPr lang="tr-TR" sz="2800">
                <a:latin typeface="Arial" charset="0"/>
                <a:cs typeface="Arial" charset="0"/>
              </a:rPr>
              <a:t>sürdürülebilir turizm</a:t>
            </a:r>
            <a:r>
              <a:rPr lang="ja-JP" altLang="tr-TR" sz="2800">
                <a:latin typeface="Arial" charset="0"/>
                <a:cs typeface="Arial" charset="0"/>
              </a:rPr>
              <a:t>”</a:t>
            </a:r>
            <a:r>
              <a:rPr lang="tr-TR" sz="2800">
                <a:latin typeface="Arial" charset="0"/>
                <a:cs typeface="Arial" charset="0"/>
              </a:rPr>
              <a:t> gibi yeni kavramların doğmasını sağlamıştır. </a:t>
            </a:r>
          </a:p>
        </p:txBody>
      </p:sp>
    </p:spTree>
    <p:extLst>
      <p:ext uri="{BB962C8B-B14F-4D97-AF65-F5344CB8AC3E}">
        <p14:creationId xmlns:p14="http://schemas.microsoft.com/office/powerpoint/2010/main" val="353168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C668D09-DA7E-4945-9B9E-084F5DD73DAE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8355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Çevresel kaynaklara bağlı olarak gelişen ve çevresel duyarlılıkla işlenen turizm çeşidi olarak eko turizmden söz etmek mümkündür.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Ekoturizm: çevreyi koruyan ve yerel halkın refahını gözeten, doğal kaynaklara karşı duyarlı seyahattir.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Ekoturizm sürüdürülebilir kalkınma araçlarından biri olarak görülmektedir. </a:t>
            </a:r>
          </a:p>
        </p:txBody>
      </p:sp>
    </p:spTree>
    <p:extLst>
      <p:ext uri="{BB962C8B-B14F-4D97-AF65-F5344CB8AC3E}">
        <p14:creationId xmlns:p14="http://schemas.microsoft.com/office/powerpoint/2010/main" val="110051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7ACEF04-BA60-A84E-AA69-E360A4EFCB35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842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Turizmin Çevre Üzerindeki Etkileri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 b="1" u="sng">
                <a:latin typeface="Arial" charset="0"/>
                <a:cs typeface="Arial" charset="0"/>
              </a:rPr>
              <a:t>Olumsuz Etkiler: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Su kirliliği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Hava kirliliği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Gürültü kirliliği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Görüntü kirliliği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Kalabalık ve izdiham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Saha Kullanım Problemleri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Ekolojik aksaklıklar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Tarihi ve Arkeolojik Alanlara Verilen Zarar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>
                <a:latin typeface="Arial" charset="0"/>
                <a:cs typeface="Arial" charset="0"/>
              </a:rPr>
              <a:t>Uygunsuz Atık Yok Etme</a:t>
            </a:r>
          </a:p>
        </p:txBody>
      </p:sp>
    </p:spTree>
    <p:extLst>
      <p:ext uri="{BB962C8B-B14F-4D97-AF65-F5344CB8AC3E}">
        <p14:creationId xmlns:p14="http://schemas.microsoft.com/office/powerpoint/2010/main" val="2655438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Macintosh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Turizm Türlerinin Oluşmasında Çevrenin Etkisi</vt:lpstr>
      <vt:lpstr>PowerPoint Presentation</vt:lpstr>
      <vt:lpstr>PowerPoint Presentation</vt:lpstr>
      <vt:lpstr>Turizmin Çevre Üzerindeki Etkileri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Turizm Türlerinin Oluşmasında Çevrenin Etkisi</dc:title>
  <dc:creator>azade</dc:creator>
  <cp:lastModifiedBy>azade</cp:lastModifiedBy>
  <cp:revision>1</cp:revision>
  <dcterms:created xsi:type="dcterms:W3CDTF">2017-11-16T12:29:35Z</dcterms:created>
  <dcterms:modified xsi:type="dcterms:W3CDTF">2017-11-16T12:30:09Z</dcterms:modified>
</cp:coreProperties>
</file>