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9" r:id="rId7"/>
    <p:sldId id="270" r:id="rId8"/>
    <p:sldId id="262" r:id="rId9"/>
    <p:sldId id="263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46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01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95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77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921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49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569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81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84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40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4390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EvZuDILE5Q&amp;list=PLfFz63YLe29r5M_mdufZlAu5NXfkhURQJ&amp;index=1&amp;ab_channel=A%C3%A7%C4%B1k%C3%B6%C4%9FretimSistemi-Anadolu%C3%9Cniversites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EvZuDILE5Q&amp;list=PLfFz63YLe29r5M_mdufZlAu5NXfkhURQJ&amp;index=1&amp;ab_channel=A%C3%A7%C4%B1k%C3%B6%C4%9FretimSistemi-Anadolu%C3%9Cniversites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arkac.org/2017/11/siyasal-sistem-ve-rejim-nedir-ersin-kalaycioglu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28B346-2FEA-431D-8910-304B2DD3B8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/>
              <a:t>SHB125 Sosyal Antropoloji</a:t>
            </a:r>
            <a:br>
              <a:rPr lang="tr-TR" dirty="0"/>
            </a:br>
            <a:r>
              <a:rPr lang="tr-TR"/>
              <a:t>Konu 11:</a:t>
            </a:r>
            <a:r>
              <a:rPr lang="tr-TR" dirty="0"/>
              <a:t>Siyasal Sistemler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999445B-0526-42D2-ABB6-69C1E03933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Öğr. Gör. Dr. Ezgi ARSLAN ÖZDEMİR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5555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A9ECE4-BF2B-4381-97EC-75EA126C2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56BCB1-C55D-477F-A552-C29627E06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Gezon</a:t>
            </a:r>
            <a:r>
              <a:rPr lang="tr-TR" dirty="0"/>
              <a:t> L., </a:t>
            </a:r>
            <a:r>
              <a:rPr lang="tr-TR" dirty="0" err="1"/>
              <a:t>Kottak</a:t>
            </a:r>
            <a:r>
              <a:rPr lang="tr-TR" dirty="0"/>
              <a:t>, P. C. (2016). Kültür. Ankara: Nobel Yayınları.</a:t>
            </a:r>
          </a:p>
          <a:p>
            <a:r>
              <a:rPr lang="tr-TR" dirty="0" err="1"/>
              <a:t>Lavenda</a:t>
            </a:r>
            <a:r>
              <a:rPr lang="tr-TR" dirty="0"/>
              <a:t>, H. R., </a:t>
            </a:r>
            <a:r>
              <a:rPr lang="tr-TR" dirty="0" err="1"/>
              <a:t>Schultz</a:t>
            </a:r>
            <a:r>
              <a:rPr lang="tr-TR" dirty="0"/>
              <a:t>, E. A. (b.t.). Kültürel Antropoloji. Ankara: Doğu Batı Yayınları</a:t>
            </a:r>
          </a:p>
          <a:p>
            <a:r>
              <a:rPr lang="tr-TR" dirty="0"/>
              <a:t>• Bozkurt, G. (2020). İnsan ve Kültür. Boyut Yayınevi</a:t>
            </a:r>
          </a:p>
          <a:p>
            <a:r>
              <a:rPr lang="tr-TR" dirty="0">
                <a:hlinkClick r:id="rId2"/>
              </a:rPr>
              <a:t>https://www.youtube.com/watch?v=REvZuDILE5Q&amp;list=PLfFz63YLe29r5M_mdufZlAu5NXfkhURQJ&amp;index=1&amp;ab_channel=A%C3%A7%C4%B1k%C3%B6%C4%9FretimSistemi-Anadolu%C3%9Cniversitesi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5483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00FABF-17F8-47C2-9AE7-543B59968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 tür siyasal sistemler var olmuştur ve olmaktadır?</a:t>
            </a:r>
          </a:p>
          <a:p>
            <a:r>
              <a:rPr lang="tr-TR" dirty="0"/>
              <a:t>Devler, diğer siyasal örgütlenme biçimlerinden nasıl ayrılır?</a:t>
            </a:r>
          </a:p>
          <a:p>
            <a:r>
              <a:rPr lang="tr-TR" dirty="0"/>
              <a:t>Siyasal sistemlerin toplumsal ve ekonomik bağlantıları nedir?</a:t>
            </a:r>
          </a:p>
        </p:txBody>
      </p:sp>
    </p:spTree>
    <p:extLst>
      <p:ext uri="{BB962C8B-B14F-4D97-AF65-F5344CB8AC3E}">
        <p14:creationId xmlns:p14="http://schemas.microsoft.com/office/powerpoint/2010/main" val="142122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1AF4E0-87AD-457A-9D06-7879D65CB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İktidar ve Siyasal Kavramları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312A12-668B-4F5D-8CDD-91A4942DE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İktidar; birinin iradesini diğerleri üzerinde kullanabilme becerisidir</a:t>
            </a:r>
          </a:p>
          <a:p>
            <a:r>
              <a:rPr lang="tr-TR" dirty="0"/>
              <a:t>Yetki; iktidarın toplumsal olarak onaylanmış kullanımıdır</a:t>
            </a:r>
          </a:p>
          <a:p>
            <a:r>
              <a:rPr lang="tr-TR" dirty="0"/>
              <a:t>Siyasal; sosyal örgütlenmenin özellikle kamu politikası işlerini yürüten bireyler veya gruplarla ilgili kısımlarını kontrol etmeyi amaçlayan </a:t>
            </a:r>
          </a:p>
        </p:txBody>
      </p:sp>
    </p:spTree>
    <p:extLst>
      <p:ext uri="{BB962C8B-B14F-4D97-AF65-F5344CB8AC3E}">
        <p14:creationId xmlns:p14="http://schemas.microsoft.com/office/powerpoint/2010/main" val="248640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019751-5239-4B42-AA19-77E4E8D95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Örgütlenmelerin Türleri ve Tarihi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AEE2FE-A3CD-4237-BC2C-963FC0DE6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Arayıcı topluluklar</a:t>
            </a:r>
          </a:p>
          <a:p>
            <a:r>
              <a:rPr lang="tr-TR" dirty="0"/>
              <a:t>San’lar</a:t>
            </a:r>
          </a:p>
          <a:p>
            <a:r>
              <a:rPr lang="tr-TR" dirty="0"/>
              <a:t>Eskimolar</a:t>
            </a:r>
          </a:p>
          <a:p>
            <a:r>
              <a:rPr lang="tr-TR" dirty="0"/>
              <a:t>Kabile tarımcıları</a:t>
            </a:r>
          </a:p>
          <a:p>
            <a:r>
              <a:rPr lang="tr-TR" dirty="0"/>
              <a:t>Köyün şefi/ağası</a:t>
            </a:r>
          </a:p>
          <a:p>
            <a:r>
              <a:rPr lang="tr-TR" dirty="0"/>
              <a:t>«Büyük Adam»</a:t>
            </a:r>
          </a:p>
          <a:p>
            <a:r>
              <a:rPr lang="tr-TR" dirty="0"/>
              <a:t>Şeflikler ve beylikler</a:t>
            </a:r>
          </a:p>
        </p:txBody>
      </p:sp>
    </p:spTree>
    <p:extLst>
      <p:ext uri="{BB962C8B-B14F-4D97-AF65-F5344CB8AC3E}">
        <p14:creationId xmlns:p14="http://schemas.microsoft.com/office/powerpoint/2010/main" val="68064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631AA4-01A8-4732-82F0-B9BE6DC3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Devlet Sistemleri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150F62-167E-43B3-9A6C-FE919B57B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Devletin işlevleri</a:t>
            </a:r>
          </a:p>
          <a:p>
            <a:r>
              <a:rPr lang="tr-TR" dirty="0"/>
              <a:t>1. Nüfus kontrolü</a:t>
            </a:r>
          </a:p>
          <a:p>
            <a:r>
              <a:rPr lang="tr-TR" dirty="0"/>
              <a:t>2. Adli sistemler; yargı</a:t>
            </a:r>
          </a:p>
          <a:p>
            <a:r>
              <a:rPr lang="tr-TR" dirty="0"/>
              <a:t>3. Yürütme</a:t>
            </a:r>
          </a:p>
          <a:p>
            <a:r>
              <a:rPr lang="tr-TR" dirty="0"/>
              <a:t>4. Mali Destek</a:t>
            </a:r>
          </a:p>
        </p:txBody>
      </p:sp>
    </p:spTree>
    <p:extLst>
      <p:ext uri="{BB962C8B-B14F-4D97-AF65-F5344CB8AC3E}">
        <p14:creationId xmlns:p14="http://schemas.microsoft.com/office/powerpoint/2010/main" val="546580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51486E-4D73-45B0-84CD-23CE32C81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Karşılaştırmalı Siyasi Sistemler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6C2C0B-7215-4610-8F60-D2D52EA5B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https://www.youtube.com/watch?v=REvZuDILE5Q&amp;list=PLfFz63YLe29r5M_mdufZlAu5NXfkhURQJ&amp;index=1&amp;ab_channel=A%C3%A7%C4%B1k%C3%B6%C4%9FretimSistemi-Anadolu%C3%9Cniversitesi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4114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FA3880A-8D8F-466C-A4A1-F07BCDD37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0A64CB-20A1-4508-B568-284EB04F7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DA14841-53A4-4935-BE65-C8373B8A6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877C2CF-B2DD-41C8-8B5E-152673376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77EE36-E59D-4778-8F99-4B470DA4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86C6C5-47AF-450A-932D-880EF823E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87901A-AA64-4940-9803-F67677851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62F7B5F-69B9-41D9-BD9A-2A7F1118B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484EE50-7D13-4A99-9152-609AE84AC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F607DBD-3FFF-424E-80D2-8061AC5FE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0CA1AF17-15FE-4FB8-A4CB-942AC1349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901EDCD-40E3-40D5-BCE4-803F7A4D6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6E840EA-C6A5-48DA-A3B5-BE430C89C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58DBEFB-F751-463D-9432-BB467015A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4" y="3428998"/>
            <a:ext cx="2819723" cy="27824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 err="1"/>
              <a:t>Siyasal</a:t>
            </a:r>
            <a:r>
              <a:rPr lang="en-US" sz="3600" dirty="0"/>
              <a:t> </a:t>
            </a:r>
            <a:r>
              <a:rPr lang="en-US" sz="3600" dirty="0" err="1"/>
              <a:t>Rejimler</a:t>
            </a:r>
            <a:endParaRPr lang="en-US" sz="3600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B497D964-6D63-4EB0-8A13-FA06B090BA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" r="23400" b="-3"/>
          <a:stretch/>
        </p:blipFill>
        <p:spPr>
          <a:xfrm>
            <a:off x="5444747" y="647191"/>
            <a:ext cx="5297322" cy="5564284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84AC7A41-04AF-4CF9-A478-43411F9B5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CEC0A5DF-E6A7-43C3-A8B7-071783B6714A}"/>
              </a:ext>
            </a:extLst>
          </p:cNvPr>
          <p:cNvSpPr txBox="1"/>
          <p:nvPr/>
        </p:nvSpPr>
        <p:spPr>
          <a:xfrm>
            <a:off x="5444747" y="6411074"/>
            <a:ext cx="51681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dirty="0"/>
              <a:t>Kaynak: </a:t>
            </a:r>
            <a:r>
              <a:rPr lang="tr-TR" sz="1050" dirty="0">
                <a:hlinkClick r:id="rId6"/>
              </a:rPr>
              <a:t>https://sarkac.org/2017/11/siyasal-sistem-ve-rejim-nedir-ersin-kalaycioglu/</a:t>
            </a:r>
            <a:r>
              <a:rPr lang="tr-TR" sz="105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1099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B6F487-0397-4D69-A1AD-1AC240D46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Toplumsal Denetim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4F2414-87B6-4827-9FB4-A494F8771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4124" y="1601503"/>
            <a:ext cx="9099030" cy="3997828"/>
          </a:xfrm>
        </p:spPr>
        <p:txBody>
          <a:bodyPr/>
          <a:lstStyle/>
          <a:p>
            <a:r>
              <a:rPr lang="tr-TR" dirty="0"/>
              <a:t>Sosyal normların korunması ve anlaşmazlıkların düzenlenmesi toplumsal denetimdir.</a:t>
            </a:r>
          </a:p>
          <a:p>
            <a:r>
              <a:rPr lang="tr-TR" dirty="0" err="1"/>
              <a:t>Hegomoni</a:t>
            </a:r>
            <a:r>
              <a:rPr lang="tr-TR" dirty="0"/>
              <a:t>; alt kesimlerin hiyerarşiyi doğal kabul ettikleri </a:t>
            </a:r>
            <a:r>
              <a:rPr lang="tr-TR" dirty="0" err="1"/>
              <a:t>katmanlandırılmış</a:t>
            </a:r>
            <a:r>
              <a:rPr lang="tr-TR" dirty="0"/>
              <a:t> sosyal düzen</a:t>
            </a:r>
          </a:p>
        </p:txBody>
      </p:sp>
    </p:spTree>
    <p:extLst>
      <p:ext uri="{BB962C8B-B14F-4D97-AF65-F5344CB8AC3E}">
        <p14:creationId xmlns:p14="http://schemas.microsoft.com/office/powerpoint/2010/main" val="2755308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410AF1-C6D2-46D9-A2B3-CE66D3E3A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Güçsüzlerin Silahları</a:t>
            </a:r>
            <a:br>
              <a:rPr lang="tr-TR" dirty="0"/>
            </a:br>
            <a:r>
              <a:rPr lang="tr-TR" dirty="0" err="1"/>
              <a:t>örnek.sosyal</a:t>
            </a:r>
            <a:r>
              <a:rPr lang="tr-TR" dirty="0"/>
              <a:t>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768393-C024-484A-808D-49E2872EB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861" y="1603948"/>
            <a:ext cx="8948278" cy="4445996"/>
          </a:xfrm>
        </p:spPr>
        <p:txBody>
          <a:bodyPr/>
          <a:lstStyle/>
          <a:p>
            <a:r>
              <a:rPr lang="tr-TR" dirty="0"/>
              <a:t>Sosyal medya araçlarının belirli bir konuda protesto yapılması için kullanılması</a:t>
            </a:r>
          </a:p>
          <a:p>
            <a:r>
              <a:rPr lang="tr-TR" dirty="0"/>
              <a:t>Günümüzde çok yaygın</a:t>
            </a:r>
          </a:p>
          <a:p>
            <a:r>
              <a:rPr lang="tr-TR" dirty="0"/>
              <a:t>Sosyal medya çağrıları, eylemleri</a:t>
            </a:r>
          </a:p>
        </p:txBody>
      </p:sp>
    </p:spTree>
    <p:extLst>
      <p:ext uri="{BB962C8B-B14F-4D97-AF65-F5344CB8AC3E}">
        <p14:creationId xmlns:p14="http://schemas.microsoft.com/office/powerpoint/2010/main" val="1036115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118</TotalTime>
  <Words>337</Words>
  <Application>Microsoft Office PowerPoint</Application>
  <PresentationFormat>Geniş ekran</PresentationFormat>
  <Paragraphs>40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MS Shell Dlg 2</vt:lpstr>
      <vt:lpstr>Wingdings</vt:lpstr>
      <vt:lpstr>Wingdings 3</vt:lpstr>
      <vt:lpstr>Madison</vt:lpstr>
      <vt:lpstr>SHB125 Sosyal Antropoloji Konu 11:Siyasal Sistemler</vt:lpstr>
      <vt:lpstr>PowerPoint Sunusu</vt:lpstr>
      <vt:lpstr>İktidar ve Siyasal Kavramları </vt:lpstr>
      <vt:lpstr>Siyasal Örgütlenmelerin Türleri ve Tarihi</vt:lpstr>
      <vt:lpstr>Devlet Sistemleri</vt:lpstr>
      <vt:lpstr>Karşılaştırmalı Siyasi Sistemler</vt:lpstr>
      <vt:lpstr>Siyasal Rejimler</vt:lpstr>
      <vt:lpstr>Toplumsal Denetim</vt:lpstr>
      <vt:lpstr>Güçsüzlerin Silahları örnek.sosyal medya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SHB125 Sosyal Antropoloji Konu 4:Dil ve İletişim</dc:title>
  <dc:creator>Ezgi Arslan</dc:creator>
  <cp:lastModifiedBy>Ezgi Arslan</cp:lastModifiedBy>
  <cp:revision>10</cp:revision>
  <dcterms:created xsi:type="dcterms:W3CDTF">2022-07-28T11:44:01Z</dcterms:created>
  <dcterms:modified xsi:type="dcterms:W3CDTF">2022-10-13T09:50:25Z</dcterms:modified>
</cp:coreProperties>
</file>