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373115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8033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7594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671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833541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A04D1E-9170-448D-95AF-6F5A1BC1EC0F}"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382231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A04D1E-9170-448D-95AF-6F5A1BC1EC0F}"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9415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A04D1E-9170-448D-95AF-6F5A1BC1EC0F}"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8403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A04D1E-9170-448D-95AF-6F5A1BC1EC0F}"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4824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214782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96241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04D1E-9170-448D-95AF-6F5A1BC1EC0F}"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BCCE5-752E-4FBB-BBC5-6D10A691260B}" type="slidenum">
              <a:rPr lang="tr-TR" smtClean="0"/>
              <a:t>‹#›</a:t>
            </a:fld>
            <a:endParaRPr lang="tr-TR"/>
          </a:p>
        </p:txBody>
      </p:sp>
    </p:spTree>
    <p:extLst>
      <p:ext uri="{BB962C8B-B14F-4D97-AF65-F5344CB8AC3E}">
        <p14:creationId xmlns:p14="http://schemas.microsoft.com/office/powerpoint/2010/main" val="316167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TARIM EKONOMİSİ İSTATİSTİĞİ</a:t>
            </a:r>
            <a:endParaRPr lang="tr-TR" dirty="0"/>
          </a:p>
        </p:txBody>
      </p:sp>
      <p:sp>
        <p:nvSpPr>
          <p:cNvPr id="3" name="Alt Başlık 2"/>
          <p:cNvSpPr>
            <a:spLocks noGrp="1"/>
          </p:cNvSpPr>
          <p:nvPr>
            <p:ph type="subTitle" idx="1"/>
          </p:nvPr>
        </p:nvSpPr>
        <p:spPr/>
        <p:txBody>
          <a:bodyPr/>
          <a:lstStyle/>
          <a:p>
            <a:r>
              <a:rPr lang="tr-TR" dirty="0" smtClean="0"/>
              <a:t>PROF. DR. AHMET ÖZÇELİK</a:t>
            </a:r>
          </a:p>
          <a:p>
            <a:r>
              <a:rPr lang="tr-TR" dirty="0" smtClean="0"/>
              <a:t>11. HAFTA</a:t>
            </a:r>
            <a:endParaRPr lang="tr-TR" dirty="0"/>
          </a:p>
        </p:txBody>
      </p:sp>
    </p:spTree>
    <p:extLst>
      <p:ext uri="{BB962C8B-B14F-4D97-AF65-F5344CB8AC3E}">
        <p14:creationId xmlns:p14="http://schemas.microsoft.com/office/powerpoint/2010/main" val="54768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ÖRNEKLEME</a:t>
            </a:r>
            <a:endParaRPr lang="tr-TR" dirty="0"/>
          </a:p>
        </p:txBody>
      </p:sp>
      <p:sp>
        <p:nvSpPr>
          <p:cNvPr id="3" name="İçerik Yer Tutucusu 2"/>
          <p:cNvSpPr>
            <a:spLocks noGrp="1"/>
          </p:cNvSpPr>
          <p:nvPr>
            <p:ph idx="1"/>
          </p:nvPr>
        </p:nvSpPr>
        <p:spPr/>
        <p:txBody>
          <a:bodyPr/>
          <a:lstStyle/>
          <a:p>
            <a:pPr algn="just"/>
            <a:r>
              <a:rPr lang="tr-TR" dirty="0" smtClean="0"/>
              <a:t>Bir veya birkaç özelliği dikkate alınarak bir kümeden sınırlı sayıda birimlerin seçilmesine örnekleme denilmektedir. </a:t>
            </a:r>
            <a:endParaRPr lang="tr-TR" dirty="0"/>
          </a:p>
        </p:txBody>
      </p:sp>
    </p:spTree>
    <p:extLst>
      <p:ext uri="{BB962C8B-B14F-4D97-AF65-F5344CB8AC3E}">
        <p14:creationId xmlns:p14="http://schemas.microsoft.com/office/powerpoint/2010/main" val="3772484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ÖRNEKLEME</a:t>
            </a:r>
          </a:p>
        </p:txBody>
      </p:sp>
      <p:sp>
        <p:nvSpPr>
          <p:cNvPr id="3" name="İçerik Yer Tutucusu 2"/>
          <p:cNvSpPr>
            <a:spLocks noGrp="1"/>
          </p:cNvSpPr>
          <p:nvPr>
            <p:ph idx="1"/>
          </p:nvPr>
        </p:nvSpPr>
        <p:spPr/>
        <p:txBody>
          <a:bodyPr/>
          <a:lstStyle/>
          <a:p>
            <a:pPr algn="just"/>
            <a:r>
              <a:rPr lang="tr-TR" dirty="0" smtClean="0"/>
              <a:t>Örnekleme yapılmasının amacı, seçilen birimlerden faydalanılarak küme hakkında bilgi sahibi olmaktır. </a:t>
            </a:r>
          </a:p>
          <a:p>
            <a:pPr algn="just"/>
            <a:r>
              <a:rPr lang="tr-TR" dirty="0" smtClean="0"/>
              <a:t>Örneklemede yalnızca kümenin bir bölümü incelenerek, bütünle ilgili karar vermeye çalışırlar.</a:t>
            </a:r>
          </a:p>
          <a:p>
            <a:pPr marL="0" indent="0" algn="just">
              <a:buNone/>
            </a:pPr>
            <a:endParaRPr lang="tr-TR" dirty="0" smtClean="0"/>
          </a:p>
          <a:p>
            <a:pPr marL="0" indent="0" algn="just">
              <a:buNone/>
            </a:pPr>
            <a:endParaRPr lang="tr-TR" dirty="0"/>
          </a:p>
        </p:txBody>
      </p:sp>
    </p:spTree>
    <p:extLst>
      <p:ext uri="{BB962C8B-B14F-4D97-AF65-F5344CB8AC3E}">
        <p14:creationId xmlns:p14="http://schemas.microsoft.com/office/powerpoint/2010/main" val="192450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ÖRNEKLEME</a:t>
            </a:r>
          </a:p>
        </p:txBody>
      </p:sp>
      <p:sp>
        <p:nvSpPr>
          <p:cNvPr id="3" name="İçerik Yer Tutucusu 2"/>
          <p:cNvSpPr>
            <a:spLocks noGrp="1"/>
          </p:cNvSpPr>
          <p:nvPr>
            <p:ph idx="1"/>
          </p:nvPr>
        </p:nvSpPr>
        <p:spPr/>
        <p:txBody>
          <a:bodyPr/>
          <a:lstStyle/>
          <a:p>
            <a:pPr algn="just"/>
            <a:r>
              <a:rPr lang="tr-TR" dirty="0" smtClean="0"/>
              <a:t>Örnekleme tam sayıma göre daha az masrafla gerçekleştirilir. </a:t>
            </a:r>
          </a:p>
          <a:p>
            <a:pPr algn="just"/>
            <a:r>
              <a:rPr lang="tr-TR" dirty="0" smtClean="0"/>
              <a:t>Eğer bilgiye acil olarak ihtiyaç varsa, örneklemeye başvurularak kısa sürede veriler toplanır. </a:t>
            </a:r>
          </a:p>
          <a:p>
            <a:pPr marL="0" indent="0" algn="just">
              <a:buNone/>
            </a:pPr>
            <a:endParaRPr lang="tr-TR" dirty="0" smtClean="0"/>
          </a:p>
          <a:p>
            <a:pPr algn="just"/>
            <a:endParaRPr lang="tr-TR" dirty="0" smtClean="0"/>
          </a:p>
        </p:txBody>
      </p:sp>
    </p:spTree>
    <p:extLst>
      <p:ext uri="{BB962C8B-B14F-4D97-AF65-F5344CB8AC3E}">
        <p14:creationId xmlns:p14="http://schemas.microsoft.com/office/powerpoint/2010/main" val="2462923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ÖRNEKLEME YÖNTEMLERİ</a:t>
            </a:r>
            <a:endParaRPr lang="tr-TR" dirty="0"/>
          </a:p>
        </p:txBody>
      </p:sp>
      <p:sp>
        <p:nvSpPr>
          <p:cNvPr id="3" name="İçerik Yer Tutucusu 2"/>
          <p:cNvSpPr>
            <a:spLocks noGrp="1"/>
          </p:cNvSpPr>
          <p:nvPr>
            <p:ph idx="1"/>
          </p:nvPr>
        </p:nvSpPr>
        <p:spPr>
          <a:xfrm>
            <a:off x="772297" y="1784435"/>
            <a:ext cx="10515600" cy="4351338"/>
          </a:xfrm>
        </p:spPr>
        <p:txBody>
          <a:bodyPr/>
          <a:lstStyle/>
          <a:p>
            <a:pPr algn="just"/>
            <a:r>
              <a:rPr lang="tr-TR" dirty="0" smtClean="0"/>
              <a:t>Gayeli örnekleme</a:t>
            </a:r>
          </a:p>
          <a:p>
            <a:pPr algn="just"/>
            <a:r>
              <a:rPr lang="tr-TR" dirty="0" smtClean="0"/>
              <a:t>Basit ihtimalli örnekleme</a:t>
            </a:r>
          </a:p>
          <a:p>
            <a:pPr algn="just"/>
            <a:r>
              <a:rPr lang="tr-TR" dirty="0" smtClean="0"/>
              <a:t>Tabakalı örnekleme</a:t>
            </a:r>
          </a:p>
          <a:p>
            <a:pPr algn="just"/>
            <a:r>
              <a:rPr lang="tr-TR" dirty="0" smtClean="0"/>
              <a:t>Cluster örnekleme</a:t>
            </a:r>
          </a:p>
          <a:p>
            <a:pPr algn="just"/>
            <a:r>
              <a:rPr lang="tr-TR" dirty="0" smtClean="0"/>
              <a:t>Sistematik örnekleme</a:t>
            </a:r>
          </a:p>
          <a:p>
            <a:pPr algn="just"/>
            <a:endParaRPr lang="tr-TR" dirty="0"/>
          </a:p>
        </p:txBody>
      </p:sp>
    </p:spTree>
    <p:extLst>
      <p:ext uri="{BB962C8B-B14F-4D97-AF65-F5344CB8AC3E}">
        <p14:creationId xmlns:p14="http://schemas.microsoft.com/office/powerpoint/2010/main" val="3674241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Gayeli örnekleme</a:t>
            </a:r>
            <a:endParaRPr lang="tr-TR" dirty="0"/>
          </a:p>
        </p:txBody>
      </p:sp>
      <p:sp>
        <p:nvSpPr>
          <p:cNvPr id="3" name="İçerik Yer Tutucusu 2"/>
          <p:cNvSpPr>
            <a:spLocks noGrp="1"/>
          </p:cNvSpPr>
          <p:nvPr>
            <p:ph idx="1"/>
          </p:nvPr>
        </p:nvSpPr>
        <p:spPr/>
        <p:txBody>
          <a:bodyPr/>
          <a:lstStyle/>
          <a:p>
            <a:r>
              <a:rPr lang="tr-TR" dirty="0" smtClean="0"/>
              <a:t>Bu yöntemle yapılan şey, N deneğe sahip popülasyondan n deneği rastgele bir kişisel görüşe dayanarak örneklem oluşturulmaya çalışılır.</a:t>
            </a:r>
            <a:endParaRPr lang="tr-TR" dirty="0"/>
          </a:p>
        </p:txBody>
      </p:sp>
    </p:spTree>
    <p:extLst>
      <p:ext uri="{BB962C8B-B14F-4D97-AF65-F5344CB8AC3E}">
        <p14:creationId xmlns:p14="http://schemas.microsoft.com/office/powerpoint/2010/main" val="4264166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Basit Tesadüfi Örnekleme</a:t>
            </a:r>
            <a:endParaRPr lang="tr-TR" dirty="0"/>
          </a:p>
        </p:txBody>
      </p:sp>
      <p:sp>
        <p:nvSpPr>
          <p:cNvPr id="3" name="İçerik Yer Tutucusu 2"/>
          <p:cNvSpPr>
            <a:spLocks noGrp="1"/>
          </p:cNvSpPr>
          <p:nvPr>
            <p:ph idx="1"/>
          </p:nvPr>
        </p:nvSpPr>
        <p:spPr/>
        <p:txBody>
          <a:bodyPr/>
          <a:lstStyle/>
          <a:p>
            <a:r>
              <a:rPr lang="tr-TR" dirty="0" smtClean="0"/>
              <a:t>Bir örneklemin kitleden tesadüfi olarak belirlenmesi yöntemi basit rastgele örnekleme adını alır.</a:t>
            </a:r>
            <a:endParaRPr lang="tr-TR" dirty="0"/>
          </a:p>
        </p:txBody>
      </p:sp>
    </p:spTree>
    <p:extLst>
      <p:ext uri="{BB962C8B-B14F-4D97-AF65-F5344CB8AC3E}">
        <p14:creationId xmlns:p14="http://schemas.microsoft.com/office/powerpoint/2010/main" val="3856087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Tabakalı Örnekleme</a:t>
            </a:r>
            <a:endParaRPr lang="tr-TR" dirty="0"/>
          </a:p>
        </p:txBody>
      </p:sp>
      <p:sp>
        <p:nvSpPr>
          <p:cNvPr id="3" name="İçerik Yer Tutucusu 2"/>
          <p:cNvSpPr>
            <a:spLocks noGrp="1"/>
          </p:cNvSpPr>
          <p:nvPr>
            <p:ph idx="1"/>
          </p:nvPr>
        </p:nvSpPr>
        <p:spPr/>
        <p:txBody>
          <a:bodyPr/>
          <a:lstStyle/>
          <a:p>
            <a:pPr algn="just"/>
            <a:r>
              <a:rPr lang="tr-TR" dirty="0" smtClean="0"/>
              <a:t>Kitledeki birimler özellikleri itibariyle farklılıklar göstermeye başladığından itibaren kitleyi değişkenliği daha küçük yani homojen alt gruplara ayırmak gerekir. Tabakalı rastgele örnekleme her bir tabaka için basit rastgele örnekleme yönteminin uygulandığı tabakalı örneklemeye denir.</a:t>
            </a:r>
            <a:endParaRPr lang="tr-TR" dirty="0"/>
          </a:p>
        </p:txBody>
      </p:sp>
    </p:spTree>
    <p:extLst>
      <p:ext uri="{BB962C8B-B14F-4D97-AF65-F5344CB8AC3E}">
        <p14:creationId xmlns:p14="http://schemas.microsoft.com/office/powerpoint/2010/main" val="178754014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374</TotalTime>
  <Words>167</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TARIM EKONOMİSİ İSTATİSTİĞİ</vt:lpstr>
      <vt:lpstr>ÖRNEKLEME</vt:lpstr>
      <vt:lpstr>ÖRNEKLEME</vt:lpstr>
      <vt:lpstr>ÖRNEKLEME</vt:lpstr>
      <vt:lpstr>ÖRNEKLEME YÖNTEMLERİ</vt:lpstr>
      <vt:lpstr>Gayeli örnekleme</vt:lpstr>
      <vt:lpstr>Basit Tesadüfi Örnekleme</vt:lpstr>
      <vt:lpstr>Tabakalı Örnekleme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TARIM EKONOMİSİ ve İŞLETMECİLİK DERS NOTLARI</dc:title>
  <dc:creator>hsssSSss ..</dc:creator>
  <cp:lastModifiedBy>hsssSSss ..</cp:lastModifiedBy>
  <cp:revision>25</cp:revision>
  <dcterms:created xsi:type="dcterms:W3CDTF">2018-01-08T13:58:44Z</dcterms:created>
  <dcterms:modified xsi:type="dcterms:W3CDTF">2019-11-13T08:32:53Z</dcterms:modified>
</cp:coreProperties>
</file>