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55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70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796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76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5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37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63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071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19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42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3869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B3D6B-4D1F-446B-BE14-9F5FDF3F07A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CACD9-6516-47F1-BDD0-11930363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24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400" cap="none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TOPRAKLARA KAREKTER KAZANDIRAN </a:t>
            </a:r>
            <a:r>
              <a:rPr lang="tr-TR" sz="2400" cap="none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ETMENLE</a:t>
            </a:r>
            <a:r>
              <a:rPr lang="tr-TR" sz="2400" dirty="0">
                <a:solidFill>
                  <a:srgbClr val="FF0000"/>
                </a:solidFill>
                <a:latin typeface="Arial Black" panose="020B0A04020102020204" pitchFamily="34" charset="0"/>
              </a:rPr>
              <a:t>R</a:t>
            </a:r>
            <a:endParaRPr lang="tr-TR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496944" cy="357984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Ana materyal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Topoğrafya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Zaman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İklim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Biosfer</a:t>
            </a:r>
            <a:endParaRPr 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Topraklar bu etmenlerin etkilerine göre sınıflandırılmaktadır.</a:t>
            </a:r>
            <a:endParaRPr 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90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5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592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4419829"/>
          </a:xfrm>
        </p:spPr>
        <p:txBody>
          <a:bodyPr>
            <a:normAutofit/>
          </a:bodyPr>
          <a:lstStyle/>
          <a:p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Toprakların oluşumuna ve karakter kazanmasına hizmet eden etmenler,</a:t>
            </a:r>
          </a:p>
          <a:p>
            <a:pPr algn="ctr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Pasif ve aktif olarak ikiye ayrılır.</a:t>
            </a:r>
          </a:p>
          <a:p>
            <a:pPr algn="ctr"/>
            <a:endParaRPr 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PASİF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: ANA MATERYAL, TOPOĞRAFYA VE ZAMAN</a:t>
            </a:r>
          </a:p>
          <a:p>
            <a:endParaRPr 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AKTİF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: İKLİM VE BİOSFER</a:t>
            </a:r>
            <a:endParaRPr 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94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 MATERYAL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Topraktaki bitki besin maddeleri ana materyalden geçmektedir. Bu nedenle de verimlidirler. </a:t>
            </a:r>
          </a:p>
          <a:p>
            <a:pPr algn="just"/>
            <a:r>
              <a:rPr 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Örn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 Kireçtaşları üzerinde oluşan topraklar granit veya kumtaşları üzerinde oluşanlardan daha verimlidirler.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50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Aynı ana materyal üzerinde, farklı iklim koşullarında gelişen topraklar farklı olduğu gibi, iklimin etkisinin yüksek olduğu yerlerde ise çeşitli ana materyalden benzer karakterli topraklarda oluşur.</a:t>
            </a:r>
          </a:p>
          <a:p>
            <a:pPr algn="just"/>
            <a:endParaRPr 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80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topoğrafya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100628"/>
            <a:ext cx="8568952" cy="4128572"/>
          </a:xfrm>
        </p:spPr>
        <p:txBody>
          <a:bodyPr>
            <a:normAutofit/>
          </a:bodyPr>
          <a:lstStyle/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İklimin özellikle suyun etkisini hızlandıran veya yavaşlatan topoğrafya toprak oluşumunda dolaylı etkilidir. Bu nedenle pasif etmendir.</a:t>
            </a:r>
          </a:p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Benzer iklim benzer ana materyal olan toprak dik eğimli alanda ise daha az kalınlığa sahiptir.</a:t>
            </a:r>
          </a:p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Az eğimli alanlarda toprak derinliği fazladır. Bu nedenle organik madde ve bitkiler fazla-canlı </a:t>
            </a:r>
            <a:r>
              <a:rPr 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mahsuldarlıkları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fazladır.</a:t>
            </a:r>
          </a:p>
          <a:p>
            <a:pPr algn="just"/>
            <a:endParaRPr 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53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Arazi eğiminin yönü de toprak oluşumunda değişik etkiye sahiptir.</a:t>
            </a:r>
          </a:p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Kuzey yönleri, güney yönlerine oranla daha nemli ve serindir. Kurak bölgelerde kuzeye bakan yamaçlarda bitkisel gelişme de daha zengin olmaktadır.</a:t>
            </a:r>
            <a:endParaRPr 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24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ZAMAN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352928" cy="3984556"/>
          </a:xfrm>
        </p:spPr>
        <p:txBody>
          <a:bodyPr>
            <a:normAutofit/>
          </a:bodyPr>
          <a:lstStyle/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Nemli bölgede toprak kurak bölgede aynı sürede gelişmiş topraktan daha olgundur. Bu da zamanla ilgilidir.</a:t>
            </a:r>
          </a:p>
          <a:p>
            <a:pPr algn="just"/>
            <a:r>
              <a:rPr 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ygun koşullar altında </a:t>
            </a:r>
            <a:r>
              <a:rPr 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örn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Aluviyal</a:t>
            </a:r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materyal üzerindeki toprak profili 200 yıl içinde gelişme göstermesine karşılık, elverişli olmayan koşullarda, aynı durumun meydana gelmesi için birkaç bin yıl geçmesi gerekir.  </a:t>
            </a:r>
            <a:endParaRPr 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41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biosfer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00628"/>
            <a:ext cx="8568952" cy="405656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Bitkiler ve hayvanlar aleminden oluşmaktadır. Bitkiler aktif ve yoğun etkiye sahiptir.</a:t>
            </a:r>
          </a:p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Yerli bitki örtüsü bir bölgenin iklimini değiştirecek şekilde etkenlik gösterir.</a:t>
            </a:r>
          </a:p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Bitki gelişimi iklimin kontrolündedir. Bitkiler yağmur suyunun toprağa sızmasına yardım eder. Toprağa organik madde ve humus sağlarlar. Toprak yüzeyini erozyondan korurlar. Hızlı toprak oluşumunu sağlarlar.</a:t>
            </a:r>
            <a:endParaRPr 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11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Mikroorganizmalar nitrat oluşumuna etki ederek toprak florasını zenginleştirirler. Organik materyali inorganik materyal ile karıştırırlar.</a:t>
            </a:r>
            <a:endParaRPr 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70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Microsoft Office PowerPoint</Application>
  <PresentationFormat>Ekran Gösterisi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TOPRAKLARA KAREKTER KAZANDIRAN ETMENLER</vt:lpstr>
      <vt:lpstr>PowerPoint Sunusu</vt:lpstr>
      <vt:lpstr>ANA MATERYAL</vt:lpstr>
      <vt:lpstr>PowerPoint Sunusu</vt:lpstr>
      <vt:lpstr>topoğrafya</vt:lpstr>
      <vt:lpstr>PowerPoint Sunusu</vt:lpstr>
      <vt:lpstr>ZAMAN</vt:lpstr>
      <vt:lpstr>biosfer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TOPRAKLARA KAREKTER KAZANDIRAN ETMENLEr</dc:title>
  <dc:creator>samsungg</dc:creator>
  <cp:lastModifiedBy>samsungg</cp:lastModifiedBy>
  <cp:revision>2</cp:revision>
  <dcterms:created xsi:type="dcterms:W3CDTF">2019-04-28T20:27:09Z</dcterms:created>
  <dcterms:modified xsi:type="dcterms:W3CDTF">2019-04-28T20:28:01Z</dcterms:modified>
</cp:coreProperties>
</file>