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3" r:id="rId5"/>
    <p:sldId id="258" r:id="rId6"/>
    <p:sldId id="261"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41076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94075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673340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402234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33474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46008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DA7B186-0B3B-4E37-9713-86E1C32217A9}" type="datetimeFigureOut">
              <a:rPr lang="tr-TR" smtClean="0"/>
              <a:t>27.10.2017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482383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DA7B186-0B3B-4E37-9713-86E1C32217A9}" type="datetimeFigureOut">
              <a:rPr lang="tr-TR" smtClean="0"/>
              <a:t>27.10.2017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795577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A7B186-0B3B-4E37-9713-86E1C32217A9}" type="datetimeFigureOut">
              <a:rPr lang="tr-TR" smtClean="0"/>
              <a:t>27.10.2017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82487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35974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017923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A7B186-0B3B-4E37-9713-86E1C32217A9}" type="datetimeFigureOut">
              <a:rPr lang="tr-TR" smtClean="0"/>
              <a:t>27.10.2017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369AD-2AE7-4008-8A05-DB1B6DB49E65}" type="slidenum">
              <a:rPr lang="tr-TR" smtClean="0"/>
              <a:t>‹#›</a:t>
            </a:fld>
            <a:endParaRPr lang="tr-TR"/>
          </a:p>
        </p:txBody>
      </p:sp>
    </p:spTree>
    <p:extLst>
      <p:ext uri="{BB962C8B-B14F-4D97-AF65-F5344CB8AC3E}">
        <p14:creationId xmlns:p14="http://schemas.microsoft.com/office/powerpoint/2010/main" val="410055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SOĞUK ALKOLLÜ İÇECEKLER VE SERVİSİ</a:t>
            </a:r>
            <a:endParaRPr lang="tr-TR" dirty="0"/>
          </a:p>
        </p:txBody>
      </p:sp>
      <p:sp>
        <p:nvSpPr>
          <p:cNvPr id="3" name="Alt Başlık 2"/>
          <p:cNvSpPr>
            <a:spLocks noGrp="1"/>
          </p:cNvSpPr>
          <p:nvPr>
            <p:ph type="subTitle" idx="1"/>
          </p:nvPr>
        </p:nvSpPr>
        <p:spPr/>
        <p:txBody>
          <a:bodyPr/>
          <a:lstStyle/>
          <a:p>
            <a:r>
              <a:rPr lang="tr-TR" dirty="0" smtClean="0"/>
              <a:t>ŞARAP</a:t>
            </a:r>
            <a:endParaRPr lang="tr-TR" dirty="0"/>
          </a:p>
        </p:txBody>
      </p:sp>
    </p:spTree>
    <p:extLst>
      <p:ext uri="{BB962C8B-B14F-4D97-AF65-F5344CB8AC3E}">
        <p14:creationId xmlns:p14="http://schemas.microsoft.com/office/powerpoint/2010/main" val="1777195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ŞARAP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a:t>İ</a:t>
            </a:r>
            <a:r>
              <a:rPr lang="tr-TR" dirty="0" smtClean="0"/>
              <a:t>çinde buzlu su bulunan şarap kovasının içinde masaya götürülür ve şarap bitene kadar da kovanın içinde tutulur. </a:t>
            </a:r>
          </a:p>
          <a:p>
            <a:pPr algn="just"/>
            <a:r>
              <a:rPr lang="tr-TR" dirty="0" smtClean="0"/>
              <a:t>Önce şişe, şarabı sipariş edene takdim edilerek gösterilir ve onayı alınır. </a:t>
            </a:r>
          </a:p>
          <a:p>
            <a:pPr algn="just"/>
            <a:r>
              <a:rPr lang="tr-TR" dirty="0" smtClean="0"/>
              <a:t>Uygun şarap bardaklarının masaya konup konmadığı gözden geçirilir. </a:t>
            </a:r>
          </a:p>
        </p:txBody>
      </p:sp>
    </p:spTree>
    <p:extLst>
      <p:ext uri="{BB962C8B-B14F-4D97-AF65-F5344CB8AC3E}">
        <p14:creationId xmlns:p14="http://schemas.microsoft.com/office/powerpoint/2010/main" val="1519480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ŞARAP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smtClean="0"/>
              <a:t>Buz kovasının yanına tutuşturulmuş temiz bir peçetenin olup olmadığı kontrol edilir. </a:t>
            </a:r>
          </a:p>
          <a:p>
            <a:pPr algn="just"/>
            <a:r>
              <a:rPr lang="tr-TR" dirty="0" smtClean="0"/>
              <a:t>Şişenin kapak kapsülü tirbuşonun bıçağıyla, yoksa normal bir bıçakla etraflıca kesilerek alınır. Mantarı, peçeteyle silinerek temizlenir. </a:t>
            </a:r>
          </a:p>
        </p:txBody>
      </p:sp>
    </p:spTree>
    <p:extLst>
      <p:ext uri="{BB962C8B-B14F-4D97-AF65-F5344CB8AC3E}">
        <p14:creationId xmlns:p14="http://schemas.microsoft.com/office/powerpoint/2010/main" val="105769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ŞARAP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smtClean="0"/>
              <a:t>Mantar tirbuşonla usulünce çıkartılıp fena bir kokusu olup olmadığı kontrol edildikten sonra kovanın içine atılır. Eğer şarap pahalı bir marka ise, mantar bu kez küçük bir tabak içerisinde şarabı sipariş eden kişinin kuverinin ön kısmına konur.</a:t>
            </a:r>
          </a:p>
        </p:txBody>
      </p:sp>
    </p:spTree>
    <p:extLst>
      <p:ext uri="{BB962C8B-B14F-4D97-AF65-F5344CB8AC3E}">
        <p14:creationId xmlns:p14="http://schemas.microsoft.com/office/powerpoint/2010/main" val="261451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ŞARAP SERVİSİ</a:t>
            </a:r>
            <a:br>
              <a:rPr lang="tr-TR" dirty="0" smtClean="0"/>
            </a:br>
            <a:endParaRPr lang="tr-TR" dirty="0"/>
          </a:p>
        </p:txBody>
      </p:sp>
      <p:sp>
        <p:nvSpPr>
          <p:cNvPr id="3" name="İçerik Yer Tutucusu 2"/>
          <p:cNvSpPr>
            <a:spLocks noGrp="1"/>
          </p:cNvSpPr>
          <p:nvPr>
            <p:ph idx="1"/>
          </p:nvPr>
        </p:nvSpPr>
        <p:spPr>
          <a:xfrm>
            <a:off x="457200" y="1916832"/>
            <a:ext cx="8229600" cy="4209331"/>
          </a:xfrm>
        </p:spPr>
        <p:txBody>
          <a:bodyPr>
            <a:normAutofit/>
          </a:bodyPr>
          <a:lstStyle/>
          <a:p>
            <a:pPr algn="just"/>
            <a:r>
              <a:rPr lang="tr-TR" dirty="0" smtClean="0"/>
              <a:t>Şişenin ağzı peçeteyle iyice silinir. </a:t>
            </a:r>
          </a:p>
          <a:p>
            <a:pPr algn="just"/>
            <a:r>
              <a:rPr lang="tr-TR" dirty="0" smtClean="0"/>
              <a:t>Şişe, kovasından çıkarılarak güzelce bir peçeteyle kurulanır ve eğer ağız kısmında birikmiş mantar parçaları kalmışsa, hafifçe eğilerek 3-5 damla şarap kovasına akıtılmak suretiyle bu parçacıklardan arındırılır. </a:t>
            </a:r>
          </a:p>
        </p:txBody>
      </p:sp>
    </p:spTree>
    <p:extLst>
      <p:ext uri="{BB962C8B-B14F-4D97-AF65-F5344CB8AC3E}">
        <p14:creationId xmlns:p14="http://schemas.microsoft.com/office/powerpoint/2010/main" val="1473654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ŞARAP SERVİSİ</a:t>
            </a:r>
            <a:br>
              <a:rPr lang="tr-TR" dirty="0" smtClean="0"/>
            </a:br>
            <a:endParaRPr lang="tr-TR" dirty="0"/>
          </a:p>
        </p:txBody>
      </p:sp>
      <p:sp>
        <p:nvSpPr>
          <p:cNvPr id="3" name="İçerik Yer Tutucusu 2"/>
          <p:cNvSpPr>
            <a:spLocks noGrp="1"/>
          </p:cNvSpPr>
          <p:nvPr>
            <p:ph idx="1"/>
          </p:nvPr>
        </p:nvSpPr>
        <p:spPr>
          <a:xfrm>
            <a:off x="457200" y="1916832"/>
            <a:ext cx="8229600" cy="4209331"/>
          </a:xfrm>
        </p:spPr>
        <p:txBody>
          <a:bodyPr>
            <a:normAutofit/>
          </a:bodyPr>
          <a:lstStyle/>
          <a:p>
            <a:pPr algn="just"/>
            <a:r>
              <a:rPr lang="tr-TR" dirty="0" smtClean="0"/>
              <a:t>Şarabın etiketi kapatılmayacak şekilde, şişe orta kısmından kurallara uygun şekilde tutularak sipariş edenin veya ev sahibinin kadehine tatması için bir miktar dökülür. Bu işlem, her zaman konuğun sağ tarafından yapılır. </a:t>
            </a:r>
          </a:p>
        </p:txBody>
      </p:sp>
    </p:spTree>
    <p:extLst>
      <p:ext uri="{BB962C8B-B14F-4D97-AF65-F5344CB8AC3E}">
        <p14:creationId xmlns:p14="http://schemas.microsoft.com/office/powerpoint/2010/main" val="1611720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ŞARAP SERVİSİ</a:t>
            </a:r>
            <a:br>
              <a:rPr lang="tr-TR" dirty="0" smtClean="0"/>
            </a:br>
            <a:endParaRPr lang="tr-TR" dirty="0"/>
          </a:p>
        </p:txBody>
      </p:sp>
      <p:sp>
        <p:nvSpPr>
          <p:cNvPr id="3" name="İçerik Yer Tutucusu 2"/>
          <p:cNvSpPr>
            <a:spLocks noGrp="1"/>
          </p:cNvSpPr>
          <p:nvPr>
            <p:ph idx="1"/>
          </p:nvPr>
        </p:nvSpPr>
        <p:spPr>
          <a:xfrm>
            <a:off x="457200" y="1700808"/>
            <a:ext cx="8229600" cy="4425355"/>
          </a:xfrm>
        </p:spPr>
        <p:txBody>
          <a:bodyPr>
            <a:normAutofit/>
          </a:bodyPr>
          <a:lstStyle/>
          <a:p>
            <a:pPr algn="just"/>
            <a:r>
              <a:rPr lang="tr-TR" dirty="0" smtClean="0"/>
              <a:t>Konuğun onayı alındıktan sonra, önce bayanlar olmak üzere sağdan servisi yapılır. En son olarak şarabı sipariş edenin veya ev sahibinin bardağı doldurulur. </a:t>
            </a:r>
          </a:p>
          <a:p>
            <a:pPr algn="just"/>
            <a:r>
              <a:rPr lang="tr-TR" dirty="0" smtClean="0"/>
              <a:t>Şarap bardakları 2/3 oranında doldurulur.</a:t>
            </a:r>
          </a:p>
          <a:p>
            <a:pPr algn="just"/>
            <a:r>
              <a:rPr lang="tr-TR" dirty="0" smtClean="0"/>
              <a:t>Servis tamamlandıktan sonra şişe, tekrar kovasına konur. </a:t>
            </a:r>
          </a:p>
          <a:p>
            <a:endParaRPr lang="tr-TR" dirty="0" smtClean="0"/>
          </a:p>
        </p:txBody>
      </p:sp>
    </p:spTree>
    <p:extLst>
      <p:ext uri="{BB962C8B-B14F-4D97-AF65-F5344CB8AC3E}">
        <p14:creationId xmlns:p14="http://schemas.microsoft.com/office/powerpoint/2010/main" val="97692295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232</Words>
  <Application>Microsoft Office PowerPoint</Application>
  <PresentationFormat>Ekran Gösterisi (4:3)</PresentationFormat>
  <Paragraphs>23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SOĞUK ALKOLLÜ İÇECEKLER VE SERVİSİ</vt:lpstr>
      <vt:lpstr>ŞARAP SERVİSİ</vt:lpstr>
      <vt:lpstr>ŞARAP SERVİSİ</vt:lpstr>
      <vt:lpstr>ŞARAP SERVİSİ</vt:lpstr>
      <vt:lpstr> ŞARAP SERVİSİ </vt:lpstr>
      <vt:lpstr> ŞARAP SERVİSİ </vt:lpstr>
      <vt:lpstr> ŞARAP SERVİSİ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 DEPARTMANI İŞGÖREN TANIMLARI</dc:title>
  <dc:creator>BEMYO ST</dc:creator>
  <cp:lastModifiedBy>BEMYO ST</cp:lastModifiedBy>
  <cp:revision>10</cp:revision>
  <dcterms:created xsi:type="dcterms:W3CDTF">2017-10-27T12:58:22Z</dcterms:created>
  <dcterms:modified xsi:type="dcterms:W3CDTF">2017-10-27T13:31:28Z</dcterms:modified>
</cp:coreProperties>
</file>