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2" r:id="rId2"/>
    <p:sldId id="305" r:id="rId3"/>
    <p:sldId id="306" r:id="rId4"/>
    <p:sldId id="354" r:id="rId5"/>
    <p:sldId id="355" r:id="rId6"/>
    <p:sldId id="356" r:id="rId7"/>
    <p:sldId id="357" r:id="rId8"/>
    <p:sldId id="36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0D378C5A-5F81-440A-B7DD-FB003D9615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48E7DA9D-BDE2-4DEF-AA91-B5B47B713A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F98DDA3-3E42-4FBD-8A0D-08FE8FEC2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4A58A1E3-9558-4DDF-ADB2-B6631DC64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008AA10-948E-4FD7-955B-7A77E9FF7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43105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82EF350-665A-4470-A7BC-1CFEE6887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6203FD5-009C-406F-8B34-CE18C8D72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7751E2C-9C9D-4C49-86C8-FAEC0EF9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D10447EF-CF5F-42C2-9548-C7C45B0E6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D675F59-DA83-4DA1-9552-F244B55DE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5830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44A39580-C433-4EA1-93ED-3411B3404C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301E05ED-CD41-4455-8B70-A02F8D63F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8A32F05-01AA-478A-A8B1-5774DA2A5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49F0BA64-7E76-4D40-8054-1580DE4DC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95092E82-2E2B-432B-A483-E4D9A7C4D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42786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568555F-A25B-4260-B813-F121253C0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8E6ED7F-55D7-41C8-A4D8-90946C5B3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D3A13608-D133-433B-8424-CF3CA0D34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3449BBE-97F1-4E04-9E30-EBFA31804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B744745-CD8F-47DF-B047-F10889CCB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355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BD32DF7-04CF-40B9-B3B7-F9A602B1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5AD1C0F4-116D-4150-A003-C90769684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7079E183-23F9-44AF-914D-D2C97FDBE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AA526415-3E1D-4BC8-BBE8-C7603A1FB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976DE50B-6B89-401D-A43C-46DA07234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5754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C5330E6-6A25-427B-976C-DD5B93984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8B852657-A91E-4418-BD48-C777E88259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6B3841F3-42FF-4CF7-9AB9-450A70A913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B483CB9-7957-442C-BE9D-77122F77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FBF12FA4-6035-4029-9AF2-9E4E2BAD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3E975BA1-0FA3-4A36-89CD-9F50F0707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04134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CAC9A36-7D03-4F62-9CCF-CD58C5E01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600DE258-E74F-4D35-8B54-80761D31F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30D00902-D510-474D-8FF3-F4DA6A15E8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6B2E84E9-4EF1-42BD-B0FC-E2B42FB29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326CE5F7-5E66-4E7E-BB51-C5EE44492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A3ABC702-443C-4E21-A6F8-A97250995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EC548954-B63B-4BDA-BA4E-8C669E22B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E6EB4923-098D-4F04-A433-C5EE7AB0C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09342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83D32F8-DCE6-4485-B4F3-A856F25A2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F73986FB-4D29-447A-94F6-40FF284A9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77A4BA73-6A1F-434B-8AB7-0D85D263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BF0C1BB9-8640-48E5-9FFC-2AA85830D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97408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AEE2720A-95B8-4E6A-9486-D98BC26F3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CF3EF647-965C-4659-A906-0297575E2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5E05F514-ACED-4B9F-9869-7CFEF318B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78509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5C78FF7-8F14-4ADD-9D7C-097896891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E1407CE-6338-4DE6-ABFA-2B1D858CF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1971A136-E1C9-4176-8DAA-819240A3FA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1CA0F9A4-7712-4195-87A2-13D34966C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A6530580-9F8B-43DA-AA2B-6B3418C7A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A6FE654D-4124-4A43-9CC8-320F5AEE9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57930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B817C3E-DBDF-4DD0-A5A8-D09A9AB29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B03E3946-D15D-4C18-A6AA-3C8C147BE4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1DEED169-476F-452E-AFE8-2C3918E06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EE4D9FBB-E1E7-4F35-905E-C5DEECB50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DB67EDE5-35B6-4E32-998D-4668529F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6F9F859F-A799-462C-8BAC-9692FBEE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44238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3740FE4C-29E2-4E8E-A4F3-A36843E4A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97EF83A0-13E8-4A4B-B6DB-1279D08E3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B1E432C-A5AC-4453-A654-0415E9F831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C0D4DA32-5784-42DB-AE98-74477A5C3C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D321683-29E9-4B10-862D-B461EB6EA0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69670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0B9D8A1-6D67-4266-87F7-A560A9354C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Dünya Mutfağı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18ADB63F-DE96-4BEA-ACCF-BE39CD974D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0582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3247" y="4449170"/>
            <a:ext cx="10945505" cy="2047164"/>
          </a:xfrm>
        </p:spPr>
        <p:txBody>
          <a:bodyPr>
            <a:normAutofit/>
          </a:bodyPr>
          <a:lstStyle/>
          <a:p>
            <a:pPr algn="just"/>
            <a:r>
              <a:rPr lang="tr-TR" sz="3200" dirty="0"/>
              <a:t>İtalyan mutfağının dünyanın her yerinde çok sevilen bir mutfak olmasının en önemli nedenlerinden biri taze, yerel ve kaliteli malzeme kullanımı ve ürün çeşitliliğinin son derece zengin olmasıdır.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8107" y="491319"/>
            <a:ext cx="7615451" cy="395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4035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4967785"/>
            <a:ext cx="10972800" cy="1228298"/>
          </a:xfrm>
        </p:spPr>
        <p:txBody>
          <a:bodyPr>
            <a:noAutofit/>
          </a:bodyPr>
          <a:lstStyle/>
          <a:p>
            <a:r>
              <a:rPr lang="tr-TR" sz="2800" dirty="0"/>
              <a:t>Hemen hemen her bölgeye özgü makarna ve pizzalar, zengin deniz ürünleri, peynir ve şarküteri ürünleri, mantarlar, zeytinyağı, şarap, tüm kırmızı et türleri, taze sebze ve meyveler, İtalyan mutfağının önemli unsurlarıdır.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79927" y="546999"/>
            <a:ext cx="5813947" cy="442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2890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İtalyan Mutfağı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3487" y="2476809"/>
            <a:ext cx="3838327" cy="2436385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5619" y="2579806"/>
            <a:ext cx="3293163" cy="219145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13362" y="2944600"/>
            <a:ext cx="2742794" cy="182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4163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İtalyan Mutfağı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8923" y="2796540"/>
            <a:ext cx="5047077" cy="3467782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2796540"/>
            <a:ext cx="4637636" cy="346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579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İtalyan Mutfağı</a:t>
            </a:r>
            <a:br>
              <a:rPr lang="tr-TR" b="1" dirty="0"/>
            </a:br>
            <a:r>
              <a:rPr lang="tr-TR" b="1" dirty="0"/>
              <a:t>(</a:t>
            </a:r>
            <a:r>
              <a:rPr lang="tr-TR" b="1" dirty="0" err="1"/>
              <a:t>Sopressa</a:t>
            </a:r>
            <a:r>
              <a:rPr lang="tr-TR" b="1" dirty="0"/>
              <a:t>)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627" y="2210090"/>
            <a:ext cx="4282282" cy="4170788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2909" y="2210090"/>
            <a:ext cx="6716594" cy="417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4895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İtalyan Mutfağı</a:t>
            </a:r>
            <a:br>
              <a:rPr lang="tr-TR" b="1" dirty="0"/>
            </a:br>
            <a:r>
              <a:rPr lang="tr-TR" b="1" dirty="0"/>
              <a:t>(</a:t>
            </a:r>
            <a:r>
              <a:rPr lang="tr-TR" b="1" dirty="0" err="1"/>
              <a:t>cotoletta</a:t>
            </a:r>
            <a:r>
              <a:rPr lang="tr-TR" b="1" dirty="0"/>
              <a:t> </a:t>
            </a:r>
            <a:r>
              <a:rPr lang="tr-TR" b="1" dirty="0" err="1"/>
              <a:t>milanese</a:t>
            </a:r>
            <a:r>
              <a:rPr lang="tr-TR" b="1" dirty="0"/>
              <a:t>)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3952" y="2393690"/>
            <a:ext cx="4061065" cy="3829689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09892" y="2285999"/>
            <a:ext cx="5086706" cy="381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7129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İtalyan Mutfağı</a:t>
            </a:r>
            <a:br>
              <a:rPr lang="tr-TR" sz="4000" b="1" dirty="0"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r>
              <a:rPr lang="tr-TR" sz="40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(</a:t>
            </a:r>
            <a:r>
              <a:rPr lang="tr-TR" sz="4000" b="1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Polenta</a:t>
            </a:r>
            <a:r>
              <a:rPr lang="tr-TR" sz="40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)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9511" y="2285999"/>
            <a:ext cx="5105172" cy="3828879"/>
          </a:xfrm>
        </p:spPr>
      </p:pic>
    </p:spTree>
    <p:extLst>
      <p:ext uri="{BB962C8B-B14F-4D97-AF65-F5344CB8AC3E}">
        <p14:creationId xmlns:p14="http://schemas.microsoft.com/office/powerpoint/2010/main" xmlns="" val="2447035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80</Words>
  <Application>Microsoft Office PowerPoint</Application>
  <PresentationFormat>Özel</PresentationFormat>
  <Paragraphs>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Dünya Mutfağı  </vt:lpstr>
      <vt:lpstr>Slayt 2</vt:lpstr>
      <vt:lpstr>Slayt 3</vt:lpstr>
      <vt:lpstr>İtalyan Mutfağı</vt:lpstr>
      <vt:lpstr>İtalyan Mutfağı</vt:lpstr>
      <vt:lpstr>İtalyan Mutfağı (Sopressa)</vt:lpstr>
      <vt:lpstr>İtalyan Mutfağı (cotoletta milanese)</vt:lpstr>
      <vt:lpstr>İtalyan Mutfağı (Polenta)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GASTRONOMİ VE MUTFAK TARİHİ</dc:title>
  <dc:creator>emir</dc:creator>
  <cp:lastModifiedBy>güneş</cp:lastModifiedBy>
  <cp:revision>4</cp:revision>
  <dcterms:created xsi:type="dcterms:W3CDTF">2018-12-04T10:25:47Z</dcterms:created>
  <dcterms:modified xsi:type="dcterms:W3CDTF">2020-03-13T11:03:20Z</dcterms:modified>
</cp:coreProperties>
</file>