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8" r:id="rId2"/>
  </p:sldMasterIdLst>
  <p:notesMasterIdLst>
    <p:notesMasterId r:id="rId13"/>
  </p:notesMasterIdLst>
  <p:handoutMasterIdLst>
    <p:handoutMasterId r:id="rId14"/>
  </p:handoutMasterIdLst>
  <p:sldIdLst>
    <p:sldId id="256" r:id="rId3"/>
    <p:sldId id="307" r:id="rId4"/>
    <p:sldId id="330" r:id="rId5"/>
    <p:sldId id="331" r:id="rId6"/>
    <p:sldId id="332" r:id="rId7"/>
    <p:sldId id="333" r:id="rId8"/>
    <p:sldId id="334" r:id="rId9"/>
    <p:sldId id="335" r:id="rId10"/>
    <p:sldId id="336" r:id="rId11"/>
    <p:sldId id="337" r:id="rId12"/>
  </p:sldIdLst>
  <p:sldSz cx="9144000" cy="5143500" type="screen16x9"/>
  <p:notesSz cx="6858000" cy="9144000"/>
  <p:defaultTextStyle>
    <a:defPPr>
      <a:defRPr lang="tr-T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2454"/>
    <p:restoredTop sz="90496"/>
  </p:normalViewPr>
  <p:slideViewPr>
    <p:cSldViewPr>
      <p:cViewPr>
        <p:scale>
          <a:sx n="155" d="100"/>
          <a:sy n="155" d="100"/>
        </p:scale>
        <p:origin x="1496" y="1008"/>
      </p:cViewPr>
      <p:guideLst>
        <p:guide orient="horz" pos="1620"/>
        <p:guide pos="2880"/>
      </p:guideLst>
    </p:cSldViewPr>
  </p:slideViewPr>
  <p:notesTextViewPr>
    <p:cViewPr>
      <p:scale>
        <a:sx n="100" d="100"/>
        <a:sy n="100" d="100"/>
      </p:scale>
      <p:origin x="0" y="0"/>
    </p:cViewPr>
  </p:notesTextViewPr>
  <p:sorterViewPr>
    <p:cViewPr>
      <p:scale>
        <a:sx n="120" d="100"/>
        <a:sy n="120" d="100"/>
      </p:scale>
      <p:origin x="0" y="0"/>
    </p:cViewPr>
  </p:sorter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notesMaster" Target="notesMasters/notesMaster1.xml"/><Relationship Id="rId14" Type="http://schemas.openxmlformats.org/officeDocument/2006/relationships/handoutMaster" Target="handoutMasters/handoutMaster1.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9090" name="Rectangle 1"/>
          <p:cNvSpPr>
            <a:spLocks noGrp="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smtClean="0">
                <a:latin typeface="Calibri" pitchFamily="34" charset="0"/>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atin typeface="Calibri" pitchFamily="34" charset="0"/>
              </a:defRPr>
            </a:lvl1pPr>
          </a:lstStyle>
          <a:p>
            <a:pPr>
              <a:defRPr/>
            </a:pPr>
            <a:fld id="{1D1C7187-52DB-480B-B579-7031AA33D1DF}" type="datetime1">
              <a:rPr lang="en-US"/>
              <a:pPr>
                <a:defRPr/>
              </a:pPr>
              <a:t>11/24/17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smtClean="0">
                <a:latin typeface="Calibri" pitchFamily="34" charset="0"/>
              </a:defRPr>
            </a:lvl1pPr>
          </a:lstStyle>
          <a:p>
            <a:pPr>
              <a:defRPr/>
            </a:pPr>
            <a:r>
              <a:rPr lang="en-US"/>
              <a:t>YEM KÜLTÜRÜNÜN İLKELERİ</a:t>
            </a: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charset="0"/>
              </a:defRPr>
            </a:lvl1pPr>
          </a:lstStyle>
          <a:p>
            <a:fld id="{AE4CB48E-7AB3-4342-951B-8AFA89D940AE}" type="slidenum">
              <a:rPr lang="en-US" altLang="en-US"/>
              <a:pPr/>
              <a:t>‹#›</a:t>
            </a:fld>
            <a:endParaRPr lang="en-US" altLang="en-US"/>
          </a:p>
        </p:txBody>
      </p:sp>
    </p:spTree>
    <p:extLst>
      <p:ext uri="{BB962C8B-B14F-4D97-AF65-F5344CB8AC3E}">
        <p14:creationId xmlns:p14="http://schemas.microsoft.com/office/powerpoint/2010/main" val="369662175"/>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5298" name="Rectangle 1"/>
          <p:cNvSpPr>
            <a:spLocks noGrp="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smtClean="0">
                <a:latin typeface="Calibri" pitchFamily="34"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atin typeface="Calibri" pitchFamily="34" charset="0"/>
              </a:defRPr>
            </a:lvl1pPr>
          </a:lstStyle>
          <a:p>
            <a:pPr>
              <a:defRPr/>
            </a:pPr>
            <a:fld id="{AD501AE4-6705-0645-84C1-3ED81A4EC9EC}" type="datetimeFigureOut">
              <a:rPr lang="en-US"/>
              <a:pPr>
                <a:defRPr/>
              </a:pPr>
              <a:t>11/24/17</a:t>
            </a:fld>
            <a:endParaRPr lang="en-US"/>
          </a:p>
        </p:txBody>
      </p:sp>
      <p:sp>
        <p:nvSpPr>
          <p:cNvPr id="55300" name="Rectangle 3"/>
          <p:cNvSpPr>
            <a:spLocks noGrp="1" noRot="1" noChangeAspect="1"/>
          </p:cNvSpPr>
          <p:nvPr>
            <p:ph type="sldImg" idx="2"/>
          </p:nvPr>
        </p:nvSpPr>
        <p:spPr bwMode="auto">
          <a:xfrm>
            <a:off x="381000" y="685800"/>
            <a:ext cx="6096000" cy="342900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smtClean="0">
                <a:latin typeface="Calibri" pitchFamily="34" charset="0"/>
              </a:defRPr>
            </a:lvl1pPr>
          </a:lstStyle>
          <a:p>
            <a:pPr>
              <a:defRPr/>
            </a:pPr>
            <a:r>
              <a:rPr lang="en-US"/>
              <a:t>YEM KÜLTÜRÜNÜN İLKELERİ</a:t>
            </a: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charset="0"/>
              </a:defRPr>
            </a:lvl1pPr>
          </a:lstStyle>
          <a:p>
            <a:fld id="{80BE2213-DCF4-ED42-A32C-6880A148AB93}" type="slidenum">
              <a:rPr lang="en-US" altLang="en-US"/>
              <a:pPr/>
              <a:t>‹#›</a:t>
            </a:fld>
            <a:endParaRPr lang="en-US" altLang="en-US"/>
          </a:p>
        </p:txBody>
      </p:sp>
    </p:spTree>
    <p:extLst>
      <p:ext uri="{BB962C8B-B14F-4D97-AF65-F5344CB8AC3E}">
        <p14:creationId xmlns:p14="http://schemas.microsoft.com/office/powerpoint/2010/main" val="1395177224"/>
      </p:ext>
    </p:extLst>
  </p:cSld>
  <p:clrMap bg1="lt1" tx1="dk1" bg2="lt2" tx2="dk2" accent1="accent1" accent2="accent2" accent3="accent3" accent4="accent4" accent5="accent5" accent6="accent6" hlink="hlink" folHlink="folHlink"/>
  <p:hf sldNum="0" hd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hape 1"/>
          <p:cNvSpPr>
            <a:spLocks noGrp="1" noRot="1" noChangeAspect="1" noTextEdit="1"/>
          </p:cNvSpPr>
          <p:nvPr>
            <p:ph type="sldImg"/>
          </p:nvPr>
        </p:nvSpPr>
        <p:spPr>
          <a:xfrm>
            <a:off x="381000" y="685800"/>
            <a:ext cx="6096000" cy="3429000"/>
          </a:xfrm>
          <a:ln/>
        </p:spPr>
      </p:sp>
      <p:sp>
        <p:nvSpPr>
          <p:cNvPr id="56323" name="Shape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spcBef>
                <a:spcPct val="0"/>
              </a:spcBef>
            </a:pPr>
            <a:endParaRPr lang="en-US" altLang="en-US"/>
          </a:p>
        </p:txBody>
      </p:sp>
      <p:sp>
        <p:nvSpPr>
          <p:cNvPr id="56324" name="Shape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ltLang="en-US">
                <a:latin typeface="Calibri" charset="0"/>
              </a:rPr>
              <a:t>YEM KÜLTÜRÜNÜN İLKELERİ</a:t>
            </a:r>
          </a:p>
        </p:txBody>
      </p:sp>
    </p:spTree>
    <p:extLst>
      <p:ext uri="{BB962C8B-B14F-4D97-AF65-F5344CB8AC3E}">
        <p14:creationId xmlns:p14="http://schemas.microsoft.com/office/powerpoint/2010/main" val="2419844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5842" name="Rectangle 1"/>
          <p:cNvSpPr txBox="1">
            <a:spLocks noGrp="1" noRot="1" noChangeAspect="1" noChangeArrowheads="1" noTextEdit="1"/>
          </p:cNvSpPr>
          <p:nvPr>
            <p:ph type="sldImg"/>
          </p:nvPr>
        </p:nvSpPr>
        <p:spPr>
          <a:xfrm>
            <a:off x="217488" y="812800"/>
            <a:ext cx="7123112" cy="4008438"/>
          </a:xfrm>
          <a:solidFill>
            <a:srgbClr val="FFFFFF"/>
          </a:solidFill>
          <a:ln>
            <a:solidFill>
              <a:srgbClr val="000000"/>
            </a:solidFill>
            <a:miter lim="800000"/>
            <a:headEnd/>
            <a:tailEnd/>
          </a:ln>
        </p:spPr>
      </p:sp>
      <p:sp>
        <p:nvSpPr>
          <p:cNvPr id="35843" name="Rectangle 2"/>
          <p:cNvSpPr txBox="1">
            <a:spLocks noGrp="1" noChangeArrowheads="1"/>
          </p:cNvSpPr>
          <p:nvPr>
            <p:ph type="body" idx="1"/>
          </p:nvPr>
        </p:nvSpPr>
        <p:spPr>
          <a:xfrm>
            <a:off x="1169988" y="5086350"/>
            <a:ext cx="5224462" cy="41052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FAA26D3D-D897-4be2-8F04-BA451C77F1D7}">
              <ma14:placeholderFlag xmlns:ma14="http://schemas.microsoft.com/office/mac/drawingml/2011/main" val="1"/>
            </a:ext>
          </a:extLst>
        </p:spPr>
        <p:txBody>
          <a:bodyPr wrap="none" anchor="ctr"/>
          <a:lstStyle/>
          <a:p>
            <a:endParaRPr lang="tr-TR" altLang="en-US">
              <a:latin typeface="Times New Roman" charset="0"/>
            </a:endParaRPr>
          </a:p>
        </p:txBody>
      </p:sp>
    </p:spTree>
    <p:extLst>
      <p:ext uri="{BB962C8B-B14F-4D97-AF65-F5344CB8AC3E}">
        <p14:creationId xmlns:p14="http://schemas.microsoft.com/office/powerpoint/2010/main" val="3743258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866" name="Rectangle 1"/>
          <p:cNvSpPr txBox="1">
            <a:spLocks noGrp="1" noRot="1" noChangeAspect="1" noChangeArrowheads="1" noTextEdit="1"/>
          </p:cNvSpPr>
          <p:nvPr>
            <p:ph type="sldImg"/>
          </p:nvPr>
        </p:nvSpPr>
        <p:spPr>
          <a:xfrm>
            <a:off x="492125" y="1027113"/>
            <a:ext cx="6573838" cy="3698875"/>
          </a:xfrm>
          <a:solidFill>
            <a:srgbClr val="FFFFFF"/>
          </a:solidFill>
          <a:ln>
            <a:solidFill>
              <a:srgbClr val="000000"/>
            </a:solidFill>
            <a:miter lim="800000"/>
            <a:headEnd/>
            <a:tailEnd/>
          </a:ln>
        </p:spPr>
      </p:sp>
      <p:sp>
        <p:nvSpPr>
          <p:cNvPr id="36867" name="Rectangle 2"/>
          <p:cNvSpPr txBox="1">
            <a:spLocks noGrp="1" noChangeArrowheads="1"/>
          </p:cNvSpPr>
          <p:nvPr>
            <p:ph type="body" idx="1"/>
          </p:nvPr>
        </p:nvSpPr>
        <p:spPr>
          <a:xfrm>
            <a:off x="1169988" y="5086350"/>
            <a:ext cx="5224462" cy="401478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FAA26D3D-D897-4be2-8F04-BA451C77F1D7}">
              <ma14:placeholderFlag xmlns:ma14="http://schemas.microsoft.com/office/mac/drawingml/2011/main" val="1"/>
            </a:ext>
          </a:extLst>
        </p:spPr>
        <p:txBody>
          <a:bodyPr wrap="none" anchor="ctr"/>
          <a:lstStyle/>
          <a:p>
            <a:endParaRPr lang="tr-TR" altLang="en-US">
              <a:latin typeface="Times New Roman" charset="0"/>
            </a:endParaRPr>
          </a:p>
        </p:txBody>
      </p:sp>
    </p:spTree>
    <p:extLst>
      <p:ext uri="{BB962C8B-B14F-4D97-AF65-F5344CB8AC3E}">
        <p14:creationId xmlns:p14="http://schemas.microsoft.com/office/powerpoint/2010/main" val="6508429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890" name="Rectangle 1"/>
          <p:cNvSpPr txBox="1">
            <a:spLocks noGrp="1" noRot="1" noChangeAspect="1" noChangeArrowheads="1" noTextEdit="1"/>
          </p:cNvSpPr>
          <p:nvPr>
            <p:ph type="sldImg"/>
          </p:nvPr>
        </p:nvSpPr>
        <p:spPr>
          <a:xfrm>
            <a:off x="217488" y="812800"/>
            <a:ext cx="7123112" cy="4008438"/>
          </a:xfrm>
          <a:solidFill>
            <a:srgbClr val="FFFFFF"/>
          </a:solidFill>
          <a:ln>
            <a:solidFill>
              <a:srgbClr val="000000"/>
            </a:solidFill>
            <a:miter lim="800000"/>
            <a:headEnd/>
            <a:tailEnd/>
          </a:ln>
        </p:spPr>
      </p:sp>
      <p:sp>
        <p:nvSpPr>
          <p:cNvPr id="37891" name="Rectangle 2"/>
          <p:cNvSpPr txBox="1">
            <a:spLocks noGrp="1" noChangeArrowheads="1"/>
          </p:cNvSpPr>
          <p:nvPr>
            <p:ph type="body" idx="1"/>
          </p:nvPr>
        </p:nvSpPr>
        <p:spPr>
          <a:xfrm>
            <a:off x="1169988" y="5086350"/>
            <a:ext cx="5224462" cy="41052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FAA26D3D-D897-4be2-8F04-BA451C77F1D7}">
              <ma14:placeholderFlag xmlns:ma14="http://schemas.microsoft.com/office/mac/drawingml/2011/main" val="1"/>
            </a:ext>
          </a:extLst>
        </p:spPr>
        <p:txBody>
          <a:bodyPr wrap="none" anchor="ctr"/>
          <a:lstStyle/>
          <a:p>
            <a:endParaRPr lang="tr-TR" altLang="en-US">
              <a:latin typeface="Times New Roman" charset="0"/>
            </a:endParaRPr>
          </a:p>
        </p:txBody>
      </p:sp>
    </p:spTree>
    <p:extLst>
      <p:ext uri="{BB962C8B-B14F-4D97-AF65-F5344CB8AC3E}">
        <p14:creationId xmlns:p14="http://schemas.microsoft.com/office/powerpoint/2010/main" val="8309714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914" name="Rectangle 1"/>
          <p:cNvSpPr txBox="1">
            <a:spLocks noGrp="1" noRot="1" noChangeAspect="1" noChangeArrowheads="1" noTextEdit="1"/>
          </p:cNvSpPr>
          <p:nvPr>
            <p:ph type="sldImg"/>
          </p:nvPr>
        </p:nvSpPr>
        <p:spPr>
          <a:xfrm>
            <a:off x="492125" y="1027113"/>
            <a:ext cx="6573838" cy="3698875"/>
          </a:xfrm>
          <a:solidFill>
            <a:srgbClr val="FFFFFF"/>
          </a:solidFill>
          <a:ln>
            <a:solidFill>
              <a:srgbClr val="000000"/>
            </a:solidFill>
            <a:miter lim="800000"/>
            <a:headEnd/>
            <a:tailEnd/>
          </a:ln>
        </p:spPr>
      </p:sp>
      <p:sp>
        <p:nvSpPr>
          <p:cNvPr id="38915" name="Rectangle 2"/>
          <p:cNvSpPr txBox="1">
            <a:spLocks noGrp="1" noChangeArrowheads="1"/>
          </p:cNvSpPr>
          <p:nvPr>
            <p:ph type="body" idx="1"/>
          </p:nvPr>
        </p:nvSpPr>
        <p:spPr>
          <a:xfrm>
            <a:off x="1169988" y="5086350"/>
            <a:ext cx="5224462" cy="401478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FAA26D3D-D897-4be2-8F04-BA451C77F1D7}">
              <ma14:placeholderFlag xmlns:ma14="http://schemas.microsoft.com/office/mac/drawingml/2011/main" val="1"/>
            </a:ext>
          </a:extLst>
        </p:spPr>
        <p:txBody>
          <a:bodyPr wrap="none" anchor="ctr"/>
          <a:lstStyle/>
          <a:p>
            <a:endParaRPr lang="tr-TR" altLang="en-US">
              <a:latin typeface="Times New Roman" charset="0"/>
            </a:endParaRPr>
          </a:p>
        </p:txBody>
      </p:sp>
    </p:spTree>
    <p:extLst>
      <p:ext uri="{BB962C8B-B14F-4D97-AF65-F5344CB8AC3E}">
        <p14:creationId xmlns:p14="http://schemas.microsoft.com/office/powerpoint/2010/main" val="9995424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9938" name="Rectangle 1"/>
          <p:cNvSpPr txBox="1">
            <a:spLocks noGrp="1" noRot="1" noChangeAspect="1" noChangeArrowheads="1" noTextEdit="1"/>
          </p:cNvSpPr>
          <p:nvPr>
            <p:ph type="sldImg"/>
          </p:nvPr>
        </p:nvSpPr>
        <p:spPr>
          <a:xfrm>
            <a:off x="217488" y="812800"/>
            <a:ext cx="7123112" cy="4008438"/>
          </a:xfrm>
          <a:solidFill>
            <a:srgbClr val="FFFFFF"/>
          </a:solidFill>
          <a:ln>
            <a:solidFill>
              <a:srgbClr val="000000"/>
            </a:solidFill>
            <a:miter lim="800000"/>
            <a:headEnd/>
            <a:tailEnd/>
          </a:ln>
        </p:spPr>
      </p:sp>
      <p:sp>
        <p:nvSpPr>
          <p:cNvPr id="39939" name="Rectangle 2"/>
          <p:cNvSpPr txBox="1">
            <a:spLocks noGrp="1" noChangeArrowheads="1"/>
          </p:cNvSpPr>
          <p:nvPr>
            <p:ph type="body" idx="1"/>
          </p:nvPr>
        </p:nvSpPr>
        <p:spPr>
          <a:xfrm>
            <a:off x="1169988" y="5086350"/>
            <a:ext cx="5224462" cy="41052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FAA26D3D-D897-4be2-8F04-BA451C77F1D7}">
              <ma14:placeholderFlag xmlns:ma14="http://schemas.microsoft.com/office/mac/drawingml/2011/main" val="1"/>
            </a:ext>
          </a:extLst>
        </p:spPr>
        <p:txBody>
          <a:bodyPr wrap="none" anchor="ctr"/>
          <a:lstStyle/>
          <a:p>
            <a:endParaRPr lang="tr-TR" altLang="en-US">
              <a:latin typeface="Times New Roman" charset="0"/>
            </a:endParaRPr>
          </a:p>
        </p:txBody>
      </p:sp>
    </p:spTree>
    <p:extLst>
      <p:ext uri="{BB962C8B-B14F-4D97-AF65-F5344CB8AC3E}">
        <p14:creationId xmlns:p14="http://schemas.microsoft.com/office/powerpoint/2010/main" val="20378886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62" name="Rectangle 1"/>
          <p:cNvSpPr txBox="1">
            <a:spLocks noGrp="1" noRot="1" noChangeAspect="1" noChangeArrowheads="1" noTextEdit="1"/>
          </p:cNvSpPr>
          <p:nvPr>
            <p:ph type="sldImg"/>
          </p:nvPr>
        </p:nvSpPr>
        <p:spPr>
          <a:xfrm>
            <a:off x="492125" y="1027113"/>
            <a:ext cx="6573838" cy="3698875"/>
          </a:xfrm>
          <a:solidFill>
            <a:srgbClr val="FFFFFF"/>
          </a:solidFill>
          <a:ln>
            <a:solidFill>
              <a:srgbClr val="000000"/>
            </a:solidFill>
            <a:miter lim="800000"/>
            <a:headEnd/>
            <a:tailEnd/>
          </a:ln>
        </p:spPr>
      </p:sp>
      <p:sp>
        <p:nvSpPr>
          <p:cNvPr id="40963" name="Rectangle 2"/>
          <p:cNvSpPr txBox="1">
            <a:spLocks noGrp="1" noChangeArrowheads="1"/>
          </p:cNvSpPr>
          <p:nvPr>
            <p:ph type="body" idx="1"/>
          </p:nvPr>
        </p:nvSpPr>
        <p:spPr>
          <a:xfrm>
            <a:off x="1169988" y="5086350"/>
            <a:ext cx="5224462" cy="401478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FAA26D3D-D897-4be2-8F04-BA451C77F1D7}">
              <ma14:placeholderFlag xmlns:ma14="http://schemas.microsoft.com/office/mac/drawingml/2011/main" val="1"/>
            </a:ext>
          </a:extLst>
        </p:spPr>
        <p:txBody>
          <a:bodyPr wrap="none" anchor="ctr"/>
          <a:lstStyle/>
          <a:p>
            <a:endParaRPr lang="tr-TR" altLang="en-US">
              <a:latin typeface="Times New Roman" charset="0"/>
            </a:endParaRPr>
          </a:p>
        </p:txBody>
      </p:sp>
    </p:spTree>
    <p:extLst>
      <p:ext uri="{BB962C8B-B14F-4D97-AF65-F5344CB8AC3E}">
        <p14:creationId xmlns:p14="http://schemas.microsoft.com/office/powerpoint/2010/main" val="16452701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986" name="Rectangle 1"/>
          <p:cNvSpPr txBox="1">
            <a:spLocks noGrp="1" noRot="1" noChangeAspect="1" noChangeArrowheads="1" noTextEdit="1"/>
          </p:cNvSpPr>
          <p:nvPr>
            <p:ph type="sldImg"/>
          </p:nvPr>
        </p:nvSpPr>
        <p:spPr>
          <a:xfrm>
            <a:off x="217488" y="812800"/>
            <a:ext cx="7123112" cy="4008438"/>
          </a:xfrm>
          <a:solidFill>
            <a:srgbClr val="FFFFFF"/>
          </a:solidFill>
          <a:ln>
            <a:solidFill>
              <a:srgbClr val="000000"/>
            </a:solidFill>
            <a:miter lim="800000"/>
            <a:headEnd/>
            <a:tailEnd/>
          </a:ln>
        </p:spPr>
      </p:sp>
      <p:sp>
        <p:nvSpPr>
          <p:cNvPr id="41987" name="Rectangle 2"/>
          <p:cNvSpPr txBox="1">
            <a:spLocks noGrp="1" noChangeArrowheads="1"/>
          </p:cNvSpPr>
          <p:nvPr>
            <p:ph type="body" idx="1"/>
          </p:nvPr>
        </p:nvSpPr>
        <p:spPr>
          <a:xfrm>
            <a:off x="1169988" y="5086350"/>
            <a:ext cx="5224462" cy="41052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FAA26D3D-D897-4be2-8F04-BA451C77F1D7}">
              <ma14:placeholderFlag xmlns:ma14="http://schemas.microsoft.com/office/mac/drawingml/2011/main" val="1"/>
            </a:ext>
          </a:extLst>
        </p:spPr>
        <p:txBody>
          <a:bodyPr wrap="none" anchor="ctr"/>
          <a:lstStyle/>
          <a:p>
            <a:endParaRPr lang="tr-TR" altLang="en-US">
              <a:latin typeface="Times New Roman" charset="0"/>
            </a:endParaRPr>
          </a:p>
        </p:txBody>
      </p:sp>
    </p:spTree>
    <p:extLst>
      <p:ext uri="{BB962C8B-B14F-4D97-AF65-F5344CB8AC3E}">
        <p14:creationId xmlns:p14="http://schemas.microsoft.com/office/powerpoint/2010/main" val="1827513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3010" name="Rectangle 1"/>
          <p:cNvSpPr txBox="1">
            <a:spLocks noGrp="1" noRot="1" noChangeAspect="1" noChangeArrowheads="1" noTextEdit="1"/>
          </p:cNvSpPr>
          <p:nvPr>
            <p:ph type="sldImg"/>
          </p:nvPr>
        </p:nvSpPr>
        <p:spPr>
          <a:xfrm>
            <a:off x="492125" y="1027113"/>
            <a:ext cx="6573838" cy="3698875"/>
          </a:xfrm>
          <a:solidFill>
            <a:srgbClr val="FFFFFF"/>
          </a:solidFill>
          <a:ln>
            <a:solidFill>
              <a:srgbClr val="000000"/>
            </a:solidFill>
            <a:miter lim="800000"/>
            <a:headEnd/>
            <a:tailEnd/>
          </a:ln>
        </p:spPr>
      </p:sp>
      <p:sp>
        <p:nvSpPr>
          <p:cNvPr id="43011" name="Rectangle 2"/>
          <p:cNvSpPr txBox="1">
            <a:spLocks noGrp="1" noChangeArrowheads="1"/>
          </p:cNvSpPr>
          <p:nvPr>
            <p:ph type="body" idx="1"/>
          </p:nvPr>
        </p:nvSpPr>
        <p:spPr>
          <a:xfrm>
            <a:off x="1169988" y="5086350"/>
            <a:ext cx="5224462" cy="401478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FAA26D3D-D897-4be2-8F04-BA451C77F1D7}">
              <ma14:placeholderFlag xmlns:ma14="http://schemas.microsoft.com/office/mac/drawingml/2011/main" val="1"/>
            </a:ext>
          </a:extLst>
        </p:spPr>
        <p:txBody>
          <a:bodyPr wrap="none" anchor="ctr"/>
          <a:lstStyle/>
          <a:p>
            <a:endParaRPr lang="tr-TR" altLang="en-US">
              <a:latin typeface="Times New Roman" charset="0"/>
            </a:endParaRPr>
          </a:p>
        </p:txBody>
      </p:sp>
    </p:spTree>
    <p:extLst>
      <p:ext uri="{BB962C8B-B14F-4D97-AF65-F5344CB8AC3E}">
        <p14:creationId xmlns:p14="http://schemas.microsoft.com/office/powerpoint/2010/main" val="1485390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US"/>
          </a:p>
        </p:txBody>
      </p:sp>
      <p:sp>
        <p:nvSpPr>
          <p:cNvPr id="4" name="Rectangle 3"/>
          <p:cNvSpPr>
            <a:spLocks noGrp="1"/>
          </p:cNvSpPr>
          <p:nvPr>
            <p:ph type="dt" sz="half" idx="10"/>
          </p:nvPr>
        </p:nvSpPr>
        <p:spPr/>
        <p:txBody>
          <a:bodyPr/>
          <a:lstStyle>
            <a:lvl1pPr>
              <a:defRPr/>
            </a:lvl1pPr>
          </a:lstStyle>
          <a:p>
            <a:pPr>
              <a:defRPr/>
            </a:pPr>
            <a:fld id="{DFA4EBCB-D3C6-9841-A6BA-C2AF2B071DBA}" type="datetime1">
              <a:rPr lang="en-US"/>
              <a:pPr>
                <a:defRPr/>
              </a:pPr>
              <a:t>11/24/17</a:t>
            </a:fld>
            <a:endParaRPr lang="en-US"/>
          </a:p>
        </p:txBody>
      </p:sp>
      <p:sp>
        <p:nvSpPr>
          <p:cNvPr id="5" name="Rectangle 4"/>
          <p:cNvSpPr>
            <a:spLocks noGrp="1"/>
          </p:cNvSpPr>
          <p:nvPr>
            <p:ph type="ftr" sz="quarter" idx="11"/>
          </p:nvPr>
        </p:nvSpPr>
        <p:spPr/>
        <p:txBody>
          <a:bodyPr/>
          <a:lstStyle>
            <a:lvl1pPr>
              <a:defRPr/>
            </a:lvl1pPr>
          </a:lstStyle>
          <a:p>
            <a:pPr>
              <a:defRPr/>
            </a:pPr>
            <a:r>
              <a:rPr lang="en-US"/>
              <a:t>YEM KÜLTÜRÜNÜN İLKELERİ</a:t>
            </a:r>
          </a:p>
        </p:txBody>
      </p:sp>
      <p:sp>
        <p:nvSpPr>
          <p:cNvPr id="6" name="Rectangle 5"/>
          <p:cNvSpPr>
            <a:spLocks noGrp="1"/>
          </p:cNvSpPr>
          <p:nvPr>
            <p:ph type="sldNum" sz="quarter" idx="12"/>
          </p:nvPr>
        </p:nvSpPr>
        <p:spPr/>
        <p:txBody>
          <a:bodyPr/>
          <a:lstStyle>
            <a:lvl1pPr>
              <a:defRPr/>
            </a:lvl1pPr>
          </a:lstStyle>
          <a:p>
            <a:fld id="{57EE9070-2B08-0343-892F-33B574FA7D1E}" type="slidenum">
              <a:rPr lang="en-US" altLang="en-US"/>
              <a:pPr/>
              <a:t>‹#›</a:t>
            </a:fld>
            <a:endParaRPr lang="en-US" altLang="en-US"/>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9512" y="179961"/>
            <a:ext cx="506288" cy="452492"/>
          </a:xfrm>
          <a:prstGeom prst="rect">
            <a:avLst/>
          </a:prstGeom>
        </p:spPr>
      </p:pic>
    </p:spTree>
    <p:extLst>
      <p:ext uri="{BB962C8B-B14F-4D97-AF65-F5344CB8AC3E}">
        <p14:creationId xmlns:p14="http://schemas.microsoft.com/office/powerpoint/2010/main" val="1016099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15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US" noProof="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endParaRPr lang="en-US"/>
          </a:p>
        </p:txBody>
      </p:sp>
      <p:sp>
        <p:nvSpPr>
          <p:cNvPr id="5" name="Rectangle 4"/>
          <p:cNvSpPr>
            <a:spLocks noGrp="1"/>
          </p:cNvSpPr>
          <p:nvPr>
            <p:ph type="dt" sz="half" idx="10"/>
          </p:nvPr>
        </p:nvSpPr>
        <p:spPr/>
        <p:txBody>
          <a:bodyPr/>
          <a:lstStyle>
            <a:lvl1pPr>
              <a:defRPr/>
            </a:lvl1pPr>
          </a:lstStyle>
          <a:p>
            <a:pPr>
              <a:defRPr/>
            </a:pPr>
            <a:fld id="{D07357FA-C664-6B4D-BF11-FBD1B70B7A11}" type="datetime1">
              <a:rPr lang="en-US"/>
              <a:pPr>
                <a:defRPr/>
              </a:pPr>
              <a:t>11/24/17</a:t>
            </a:fld>
            <a:endParaRPr lang="en-US"/>
          </a:p>
        </p:txBody>
      </p:sp>
      <p:sp>
        <p:nvSpPr>
          <p:cNvPr id="6" name="Rectangle 5"/>
          <p:cNvSpPr>
            <a:spLocks noGrp="1"/>
          </p:cNvSpPr>
          <p:nvPr>
            <p:ph type="ftr" sz="quarter" idx="11"/>
          </p:nvPr>
        </p:nvSpPr>
        <p:spPr/>
        <p:txBody>
          <a:bodyPr/>
          <a:lstStyle>
            <a:lvl1pPr>
              <a:defRPr/>
            </a:lvl1pPr>
          </a:lstStyle>
          <a:p>
            <a:pPr>
              <a:defRPr/>
            </a:pPr>
            <a:r>
              <a:rPr lang="en-US"/>
              <a:t>YEM KÜLTÜRÜNÜN İLKELERİ</a:t>
            </a:r>
          </a:p>
        </p:txBody>
      </p:sp>
      <p:sp>
        <p:nvSpPr>
          <p:cNvPr id="7" name="Rectangle 6"/>
          <p:cNvSpPr>
            <a:spLocks noGrp="1"/>
          </p:cNvSpPr>
          <p:nvPr>
            <p:ph type="sldNum" sz="quarter" idx="12"/>
          </p:nvPr>
        </p:nvSpPr>
        <p:spPr/>
        <p:txBody>
          <a:bodyPr/>
          <a:lstStyle>
            <a:lvl1pPr>
              <a:defRPr/>
            </a:lvl1pPr>
          </a:lstStyle>
          <a:p>
            <a:fld id="{0CD3B814-FF0D-B145-BD95-F44AF0D7A577}" type="slidenum">
              <a:rPr lang="en-US" altLang="en-US"/>
              <a:pPr/>
              <a:t>‹#›</a:t>
            </a:fld>
            <a:endParaRPr lang="en-US" altLang="en-US"/>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9512" y="179961"/>
            <a:ext cx="506288" cy="452492"/>
          </a:xfrm>
          <a:prstGeom prst="rect">
            <a:avLst/>
          </a:prstGeom>
        </p:spPr>
      </p:pic>
    </p:spTree>
    <p:extLst>
      <p:ext uri="{BB962C8B-B14F-4D97-AF65-F5344CB8AC3E}">
        <p14:creationId xmlns:p14="http://schemas.microsoft.com/office/powerpoint/2010/main" val="16334328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smtClean="0"/>
              <a:t>Click to edit Master subtitle style</a:t>
            </a:r>
            <a:endParaRPr lang="en-US"/>
          </a:p>
        </p:txBody>
      </p:sp>
      <p:sp>
        <p:nvSpPr>
          <p:cNvPr id="4" name="Rectangle 3"/>
          <p:cNvSpPr>
            <a:spLocks noGrp="1"/>
          </p:cNvSpPr>
          <p:nvPr>
            <p:ph type="dt" sz="half" idx="10"/>
          </p:nvPr>
        </p:nvSpPr>
        <p:spPr/>
        <p:txBody>
          <a:bodyPr/>
          <a:lstStyle>
            <a:lvl1pPr>
              <a:defRPr/>
            </a:lvl1pPr>
          </a:lstStyle>
          <a:p>
            <a:pPr>
              <a:defRPr/>
            </a:pPr>
            <a:fld id="{ED0328AC-0F26-2546-BEF3-796DD65C9AC0}" type="datetime1">
              <a:rPr lang="en-US"/>
              <a:pPr>
                <a:defRPr/>
              </a:pPr>
              <a:t>11/24/17</a:t>
            </a:fld>
            <a:endParaRPr lang="en-US"/>
          </a:p>
        </p:txBody>
      </p:sp>
      <p:sp>
        <p:nvSpPr>
          <p:cNvPr id="5" name="Rectangle 4"/>
          <p:cNvSpPr>
            <a:spLocks noGrp="1"/>
          </p:cNvSpPr>
          <p:nvPr>
            <p:ph type="ftr" sz="quarter" idx="11"/>
          </p:nvPr>
        </p:nvSpPr>
        <p:spPr/>
        <p:txBody>
          <a:bodyPr/>
          <a:lstStyle>
            <a:lvl1pPr>
              <a:defRPr/>
            </a:lvl1pPr>
          </a:lstStyle>
          <a:p>
            <a:pPr>
              <a:defRPr/>
            </a:pPr>
            <a:r>
              <a:rPr lang="en-US"/>
              <a:t>YEM KÜLTÜRÜNÜN İLKELERİ</a:t>
            </a:r>
          </a:p>
        </p:txBody>
      </p:sp>
      <p:sp>
        <p:nvSpPr>
          <p:cNvPr id="6" name="Rectangle 5"/>
          <p:cNvSpPr>
            <a:spLocks noGrp="1"/>
          </p:cNvSpPr>
          <p:nvPr>
            <p:ph type="sldNum" sz="quarter" idx="12"/>
          </p:nvPr>
        </p:nvSpPr>
        <p:spPr/>
        <p:txBody>
          <a:bodyPr/>
          <a:lstStyle>
            <a:lvl1pPr>
              <a:defRPr/>
            </a:lvl1pPr>
          </a:lstStyle>
          <a:p>
            <a:fld id="{D12EBB94-F1BE-4847-8D1B-0A0487D99D95}" type="slidenum">
              <a:rPr lang="en-US" altLang="en-US"/>
              <a:pPr/>
              <a:t>‹#›</a:t>
            </a:fld>
            <a:endParaRPr lang="en-US" altLang="en-US"/>
          </a:p>
        </p:txBody>
      </p:sp>
    </p:spTree>
    <p:extLst>
      <p:ext uri="{BB962C8B-B14F-4D97-AF65-F5344CB8AC3E}">
        <p14:creationId xmlns:p14="http://schemas.microsoft.com/office/powerpoint/2010/main" val="18227528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p:cNvSpPr>
          <p:nvPr>
            <p:ph type="dt" sz="half" idx="10"/>
          </p:nvPr>
        </p:nvSpPr>
        <p:spPr/>
        <p:txBody>
          <a:bodyPr/>
          <a:lstStyle>
            <a:lvl1pPr>
              <a:defRPr/>
            </a:lvl1pPr>
          </a:lstStyle>
          <a:p>
            <a:pPr>
              <a:defRPr/>
            </a:pPr>
            <a:fld id="{62281C25-283A-F74C-9B4C-DD326CBC6736}" type="datetime1">
              <a:rPr lang="en-US"/>
              <a:pPr>
                <a:defRPr/>
              </a:pPr>
              <a:t>11/24/17</a:t>
            </a:fld>
            <a:endParaRPr lang="en-US"/>
          </a:p>
        </p:txBody>
      </p:sp>
      <p:sp>
        <p:nvSpPr>
          <p:cNvPr id="5" name="Rectangle 4"/>
          <p:cNvSpPr>
            <a:spLocks noGrp="1"/>
          </p:cNvSpPr>
          <p:nvPr>
            <p:ph type="ftr" sz="quarter" idx="11"/>
          </p:nvPr>
        </p:nvSpPr>
        <p:spPr/>
        <p:txBody>
          <a:bodyPr/>
          <a:lstStyle>
            <a:lvl1pPr>
              <a:defRPr/>
            </a:lvl1pPr>
          </a:lstStyle>
          <a:p>
            <a:pPr>
              <a:defRPr/>
            </a:pPr>
            <a:r>
              <a:rPr lang="en-US"/>
              <a:t>YEM KÜLTÜRÜNÜN İLKELERİ</a:t>
            </a:r>
          </a:p>
        </p:txBody>
      </p:sp>
      <p:sp>
        <p:nvSpPr>
          <p:cNvPr id="6" name="Rectangle 5"/>
          <p:cNvSpPr>
            <a:spLocks noGrp="1"/>
          </p:cNvSpPr>
          <p:nvPr>
            <p:ph type="sldNum" sz="quarter" idx="12"/>
          </p:nvPr>
        </p:nvSpPr>
        <p:spPr/>
        <p:txBody>
          <a:bodyPr/>
          <a:lstStyle>
            <a:lvl1pPr>
              <a:defRPr/>
            </a:lvl1pPr>
          </a:lstStyle>
          <a:p>
            <a:fld id="{FB7049A9-71A1-A84E-B6E3-41D878903366}" type="slidenum">
              <a:rPr lang="en-US" altLang="en-US"/>
              <a:pPr/>
              <a:t>‹#›</a:t>
            </a:fld>
            <a:endParaRPr lang="en-US" altLang="en-US"/>
          </a:p>
        </p:txBody>
      </p:sp>
    </p:spTree>
    <p:extLst>
      <p:ext uri="{BB962C8B-B14F-4D97-AF65-F5344CB8AC3E}">
        <p14:creationId xmlns:p14="http://schemas.microsoft.com/office/powerpoint/2010/main" val="11533456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3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smtClean="0"/>
              <a:t>Click to edit Master text styles</a:t>
            </a:r>
            <a:endParaRPr lang="en-US"/>
          </a:p>
        </p:txBody>
      </p:sp>
      <p:sp>
        <p:nvSpPr>
          <p:cNvPr id="4" name="Rectangle 3"/>
          <p:cNvSpPr>
            <a:spLocks noGrp="1"/>
          </p:cNvSpPr>
          <p:nvPr>
            <p:ph type="dt" sz="half" idx="10"/>
          </p:nvPr>
        </p:nvSpPr>
        <p:spPr/>
        <p:txBody>
          <a:bodyPr/>
          <a:lstStyle>
            <a:lvl1pPr>
              <a:defRPr/>
            </a:lvl1pPr>
          </a:lstStyle>
          <a:p>
            <a:pPr>
              <a:defRPr/>
            </a:pPr>
            <a:fld id="{61C44EF5-3BC8-E64B-9F88-B4A4553913A4}" type="datetime1">
              <a:rPr lang="en-US"/>
              <a:pPr>
                <a:defRPr/>
              </a:pPr>
              <a:t>11/24/17</a:t>
            </a:fld>
            <a:endParaRPr lang="en-US"/>
          </a:p>
        </p:txBody>
      </p:sp>
      <p:sp>
        <p:nvSpPr>
          <p:cNvPr id="5" name="Rectangle 4"/>
          <p:cNvSpPr>
            <a:spLocks noGrp="1"/>
          </p:cNvSpPr>
          <p:nvPr>
            <p:ph type="ftr" sz="quarter" idx="11"/>
          </p:nvPr>
        </p:nvSpPr>
        <p:spPr/>
        <p:txBody>
          <a:bodyPr/>
          <a:lstStyle>
            <a:lvl1pPr>
              <a:defRPr/>
            </a:lvl1pPr>
          </a:lstStyle>
          <a:p>
            <a:pPr>
              <a:defRPr/>
            </a:pPr>
            <a:r>
              <a:rPr lang="en-US"/>
              <a:t>YEM KÜLTÜRÜNÜN İLKELERİ</a:t>
            </a:r>
          </a:p>
        </p:txBody>
      </p:sp>
      <p:sp>
        <p:nvSpPr>
          <p:cNvPr id="6" name="Rectangle 5"/>
          <p:cNvSpPr>
            <a:spLocks noGrp="1"/>
          </p:cNvSpPr>
          <p:nvPr>
            <p:ph type="sldNum" sz="quarter" idx="12"/>
          </p:nvPr>
        </p:nvSpPr>
        <p:spPr/>
        <p:txBody>
          <a:bodyPr/>
          <a:lstStyle>
            <a:lvl1pPr>
              <a:defRPr/>
            </a:lvl1pPr>
          </a:lstStyle>
          <a:p>
            <a:fld id="{B3EA9A08-FBAC-E943-9A8D-B0CAE2403DF8}" type="slidenum">
              <a:rPr lang="en-US" altLang="en-US"/>
              <a:pPr/>
              <a:t>‹#›</a:t>
            </a:fld>
            <a:endParaRPr lang="en-US" altLang="en-US"/>
          </a:p>
        </p:txBody>
      </p:sp>
    </p:spTree>
    <p:extLst>
      <p:ext uri="{BB962C8B-B14F-4D97-AF65-F5344CB8AC3E}">
        <p14:creationId xmlns:p14="http://schemas.microsoft.com/office/powerpoint/2010/main" val="10932778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endParaRPr lang="en-US"/>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endParaRPr lang="en-US"/>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p:cNvSpPr>
          <p:nvPr>
            <p:ph type="dt" sz="half" idx="10"/>
          </p:nvPr>
        </p:nvSpPr>
        <p:spPr/>
        <p:txBody>
          <a:bodyPr/>
          <a:lstStyle>
            <a:lvl1pPr>
              <a:defRPr/>
            </a:lvl1pPr>
          </a:lstStyle>
          <a:p>
            <a:pPr>
              <a:defRPr/>
            </a:pPr>
            <a:fld id="{C700315A-4988-B545-8B7F-65B8FB212A21}" type="datetime1">
              <a:rPr lang="en-US"/>
              <a:pPr>
                <a:defRPr/>
              </a:pPr>
              <a:t>11/24/17</a:t>
            </a:fld>
            <a:endParaRPr lang="en-US"/>
          </a:p>
        </p:txBody>
      </p:sp>
      <p:sp>
        <p:nvSpPr>
          <p:cNvPr id="6" name="Rectangle 5"/>
          <p:cNvSpPr>
            <a:spLocks noGrp="1"/>
          </p:cNvSpPr>
          <p:nvPr>
            <p:ph type="ftr" sz="quarter" idx="11"/>
          </p:nvPr>
        </p:nvSpPr>
        <p:spPr/>
        <p:txBody>
          <a:bodyPr/>
          <a:lstStyle>
            <a:lvl1pPr>
              <a:defRPr/>
            </a:lvl1pPr>
          </a:lstStyle>
          <a:p>
            <a:pPr>
              <a:defRPr/>
            </a:pPr>
            <a:r>
              <a:rPr lang="en-US"/>
              <a:t>YEM KÜLTÜRÜNÜN İLKELERİ</a:t>
            </a:r>
          </a:p>
        </p:txBody>
      </p:sp>
      <p:sp>
        <p:nvSpPr>
          <p:cNvPr id="7" name="Rectangle 6"/>
          <p:cNvSpPr>
            <a:spLocks noGrp="1"/>
          </p:cNvSpPr>
          <p:nvPr>
            <p:ph type="sldNum" sz="quarter" idx="12"/>
          </p:nvPr>
        </p:nvSpPr>
        <p:spPr/>
        <p:txBody>
          <a:bodyPr/>
          <a:lstStyle>
            <a:lvl1pPr>
              <a:defRPr/>
            </a:lvl1pPr>
          </a:lstStyle>
          <a:p>
            <a:fld id="{31EDF2A8-6AD1-FD47-9625-019CAED13B41}" type="slidenum">
              <a:rPr lang="en-US" altLang="en-US"/>
              <a:pPr/>
              <a:t>‹#›</a:t>
            </a:fld>
            <a:endParaRPr lang="en-US" altLang="en-US"/>
          </a:p>
        </p:txBody>
      </p:sp>
    </p:spTree>
    <p:extLst>
      <p:ext uri="{BB962C8B-B14F-4D97-AF65-F5344CB8AC3E}">
        <p14:creationId xmlns:p14="http://schemas.microsoft.com/office/powerpoint/2010/main" val="8510437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endParaRPr lang="en-US"/>
          </a:p>
        </p:txBody>
      </p:sp>
      <p:sp>
        <p:nvSpPr>
          <p:cNvPr id="4" name="Content Placeholder 3"/>
          <p:cNvSpPr>
            <a:spLocks noGrp="1"/>
          </p:cNvSpPr>
          <p:nvPr>
            <p:ph sz="half" idx="2"/>
          </p:nvPr>
        </p:nvSpPr>
        <p:spPr>
          <a:xfrm>
            <a:off x="457200" y="1631156"/>
            <a:ext cx="4040188"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endParaRPr lang="en-US"/>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endParaRPr lang="en-US"/>
          </a:p>
        </p:txBody>
      </p:sp>
      <p:sp>
        <p:nvSpPr>
          <p:cNvPr id="6" name="Content Placeholder 5"/>
          <p:cNvSpPr>
            <a:spLocks noGrp="1"/>
          </p:cNvSpPr>
          <p:nvPr>
            <p:ph sz="quarter" idx="4"/>
          </p:nvPr>
        </p:nvSpPr>
        <p:spPr>
          <a:xfrm>
            <a:off x="4645026" y="1631156"/>
            <a:ext cx="4041775"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endParaRPr lang="en-US"/>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p:cNvSpPr>
          <p:nvPr>
            <p:ph type="dt" sz="half" idx="10"/>
          </p:nvPr>
        </p:nvSpPr>
        <p:spPr/>
        <p:txBody>
          <a:bodyPr/>
          <a:lstStyle>
            <a:lvl1pPr>
              <a:defRPr/>
            </a:lvl1pPr>
          </a:lstStyle>
          <a:p>
            <a:pPr>
              <a:defRPr/>
            </a:pPr>
            <a:fld id="{4814715A-2480-7041-95D4-1DEA6F5A1B14}" type="datetime1">
              <a:rPr lang="en-US"/>
              <a:pPr>
                <a:defRPr/>
              </a:pPr>
              <a:t>11/24/17</a:t>
            </a:fld>
            <a:endParaRPr lang="en-US"/>
          </a:p>
        </p:txBody>
      </p:sp>
      <p:sp>
        <p:nvSpPr>
          <p:cNvPr id="8" name="Rectangle 7"/>
          <p:cNvSpPr>
            <a:spLocks noGrp="1"/>
          </p:cNvSpPr>
          <p:nvPr>
            <p:ph type="ftr" sz="quarter" idx="11"/>
          </p:nvPr>
        </p:nvSpPr>
        <p:spPr/>
        <p:txBody>
          <a:bodyPr/>
          <a:lstStyle>
            <a:lvl1pPr>
              <a:defRPr/>
            </a:lvl1pPr>
          </a:lstStyle>
          <a:p>
            <a:pPr>
              <a:defRPr/>
            </a:pPr>
            <a:r>
              <a:rPr lang="en-US"/>
              <a:t>YEM KÜLTÜRÜNÜN İLKELERİ</a:t>
            </a:r>
          </a:p>
        </p:txBody>
      </p:sp>
      <p:sp>
        <p:nvSpPr>
          <p:cNvPr id="9" name="Rectangle 8"/>
          <p:cNvSpPr>
            <a:spLocks noGrp="1"/>
          </p:cNvSpPr>
          <p:nvPr>
            <p:ph type="sldNum" sz="quarter" idx="12"/>
          </p:nvPr>
        </p:nvSpPr>
        <p:spPr/>
        <p:txBody>
          <a:bodyPr/>
          <a:lstStyle>
            <a:lvl1pPr>
              <a:defRPr/>
            </a:lvl1pPr>
          </a:lstStyle>
          <a:p>
            <a:fld id="{BB2B1F68-B41C-B145-A521-AFB156C0550E}" type="slidenum">
              <a:rPr lang="en-US" altLang="en-US"/>
              <a:pPr/>
              <a:t>‹#›</a:t>
            </a:fld>
            <a:endParaRPr lang="en-US" altLang="en-US"/>
          </a:p>
        </p:txBody>
      </p:sp>
    </p:spTree>
    <p:extLst>
      <p:ext uri="{BB962C8B-B14F-4D97-AF65-F5344CB8AC3E}">
        <p14:creationId xmlns:p14="http://schemas.microsoft.com/office/powerpoint/2010/main" val="12511163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
          <p:cNvSpPr>
            <a:spLocks noGrp="1"/>
          </p:cNvSpPr>
          <p:nvPr>
            <p:ph type="dt" sz="half" idx="10"/>
          </p:nvPr>
        </p:nvSpPr>
        <p:spPr/>
        <p:txBody>
          <a:bodyPr/>
          <a:lstStyle>
            <a:lvl1pPr>
              <a:defRPr/>
            </a:lvl1pPr>
          </a:lstStyle>
          <a:p>
            <a:pPr>
              <a:defRPr/>
            </a:pPr>
            <a:fld id="{A4538810-3A75-6D4D-A653-3C9122AE7E68}" type="datetime1">
              <a:rPr lang="en-US"/>
              <a:pPr>
                <a:defRPr/>
              </a:pPr>
              <a:t>11/24/17</a:t>
            </a:fld>
            <a:endParaRPr lang="en-US"/>
          </a:p>
        </p:txBody>
      </p:sp>
      <p:sp>
        <p:nvSpPr>
          <p:cNvPr id="4" name="Rectangle 3"/>
          <p:cNvSpPr>
            <a:spLocks noGrp="1"/>
          </p:cNvSpPr>
          <p:nvPr>
            <p:ph type="ftr" sz="quarter" idx="11"/>
          </p:nvPr>
        </p:nvSpPr>
        <p:spPr/>
        <p:txBody>
          <a:bodyPr/>
          <a:lstStyle>
            <a:lvl1pPr>
              <a:defRPr/>
            </a:lvl1pPr>
          </a:lstStyle>
          <a:p>
            <a:pPr>
              <a:defRPr/>
            </a:pPr>
            <a:r>
              <a:rPr lang="en-US"/>
              <a:t>YEM KÜLTÜRÜNÜN İLKELERİ</a:t>
            </a:r>
          </a:p>
        </p:txBody>
      </p:sp>
      <p:sp>
        <p:nvSpPr>
          <p:cNvPr id="5" name="Rectangle 4"/>
          <p:cNvSpPr>
            <a:spLocks noGrp="1"/>
          </p:cNvSpPr>
          <p:nvPr>
            <p:ph type="sldNum" sz="quarter" idx="12"/>
          </p:nvPr>
        </p:nvSpPr>
        <p:spPr/>
        <p:txBody>
          <a:bodyPr/>
          <a:lstStyle>
            <a:lvl1pPr>
              <a:defRPr/>
            </a:lvl1pPr>
          </a:lstStyle>
          <a:p>
            <a:fld id="{804727DC-8152-074E-B806-CFBE3D013C39}" type="slidenum">
              <a:rPr lang="en-US" altLang="en-US"/>
              <a:pPr/>
              <a:t>‹#›</a:t>
            </a:fld>
            <a:endParaRPr lang="en-US" altLang="en-US"/>
          </a:p>
        </p:txBody>
      </p:sp>
    </p:spTree>
    <p:extLst>
      <p:ext uri="{BB962C8B-B14F-4D97-AF65-F5344CB8AC3E}">
        <p14:creationId xmlns:p14="http://schemas.microsoft.com/office/powerpoint/2010/main" val="15007453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
          <p:cNvSpPr>
            <a:spLocks noGrp="1"/>
          </p:cNvSpPr>
          <p:nvPr>
            <p:ph type="dt" sz="half" idx="10"/>
          </p:nvPr>
        </p:nvSpPr>
        <p:spPr/>
        <p:txBody>
          <a:bodyPr/>
          <a:lstStyle>
            <a:lvl1pPr>
              <a:defRPr/>
            </a:lvl1pPr>
          </a:lstStyle>
          <a:p>
            <a:pPr>
              <a:defRPr/>
            </a:pPr>
            <a:fld id="{E81A6DAF-C1A9-7947-A0FA-BD552F813A2B}" type="datetime1">
              <a:rPr lang="en-US"/>
              <a:pPr>
                <a:defRPr/>
              </a:pPr>
              <a:t>11/24/17</a:t>
            </a:fld>
            <a:endParaRPr lang="en-US"/>
          </a:p>
        </p:txBody>
      </p:sp>
      <p:sp>
        <p:nvSpPr>
          <p:cNvPr id="3" name="Rectangle 2"/>
          <p:cNvSpPr>
            <a:spLocks noGrp="1"/>
          </p:cNvSpPr>
          <p:nvPr>
            <p:ph type="ftr" sz="quarter" idx="11"/>
          </p:nvPr>
        </p:nvSpPr>
        <p:spPr/>
        <p:txBody>
          <a:bodyPr/>
          <a:lstStyle>
            <a:lvl1pPr>
              <a:defRPr/>
            </a:lvl1pPr>
          </a:lstStyle>
          <a:p>
            <a:pPr>
              <a:defRPr/>
            </a:pPr>
            <a:r>
              <a:rPr lang="en-US"/>
              <a:t>YEM KÜLTÜRÜNÜN İLKELERİ</a:t>
            </a:r>
          </a:p>
        </p:txBody>
      </p:sp>
      <p:sp>
        <p:nvSpPr>
          <p:cNvPr id="4" name="Rectangle 3"/>
          <p:cNvSpPr>
            <a:spLocks noGrp="1"/>
          </p:cNvSpPr>
          <p:nvPr>
            <p:ph type="sldNum" sz="quarter" idx="12"/>
          </p:nvPr>
        </p:nvSpPr>
        <p:spPr/>
        <p:txBody>
          <a:bodyPr/>
          <a:lstStyle>
            <a:lvl1pPr>
              <a:defRPr/>
            </a:lvl1pPr>
          </a:lstStyle>
          <a:p>
            <a:fld id="{19EA5EEA-71F5-AF44-9AB5-E29FF69129FF}" type="slidenum">
              <a:rPr lang="en-US" altLang="en-US"/>
              <a:pPr/>
              <a:t>‹#›</a:t>
            </a:fld>
            <a:endParaRPr lang="en-US" altLang="en-US"/>
          </a:p>
        </p:txBody>
      </p:sp>
    </p:spTree>
    <p:extLst>
      <p:ext uri="{BB962C8B-B14F-4D97-AF65-F5344CB8AC3E}">
        <p14:creationId xmlns:p14="http://schemas.microsoft.com/office/powerpoint/2010/main" val="83147855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15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endParaRPr lang="en-US"/>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endParaRPr lang="en-US"/>
          </a:p>
        </p:txBody>
      </p:sp>
      <p:sp>
        <p:nvSpPr>
          <p:cNvPr id="5" name="Rectangle 4"/>
          <p:cNvSpPr>
            <a:spLocks noGrp="1"/>
          </p:cNvSpPr>
          <p:nvPr>
            <p:ph type="dt" sz="half" idx="10"/>
          </p:nvPr>
        </p:nvSpPr>
        <p:spPr/>
        <p:txBody>
          <a:bodyPr/>
          <a:lstStyle>
            <a:lvl1pPr>
              <a:defRPr/>
            </a:lvl1pPr>
          </a:lstStyle>
          <a:p>
            <a:pPr>
              <a:defRPr/>
            </a:pPr>
            <a:fld id="{168F85B0-AB21-C246-B460-BACDA1F30321}" type="datetime1">
              <a:rPr lang="en-US"/>
              <a:pPr>
                <a:defRPr/>
              </a:pPr>
              <a:t>11/24/17</a:t>
            </a:fld>
            <a:endParaRPr lang="en-US"/>
          </a:p>
        </p:txBody>
      </p:sp>
      <p:sp>
        <p:nvSpPr>
          <p:cNvPr id="6" name="Rectangle 5"/>
          <p:cNvSpPr>
            <a:spLocks noGrp="1"/>
          </p:cNvSpPr>
          <p:nvPr>
            <p:ph type="ftr" sz="quarter" idx="11"/>
          </p:nvPr>
        </p:nvSpPr>
        <p:spPr/>
        <p:txBody>
          <a:bodyPr/>
          <a:lstStyle>
            <a:lvl1pPr>
              <a:defRPr/>
            </a:lvl1pPr>
          </a:lstStyle>
          <a:p>
            <a:pPr>
              <a:defRPr/>
            </a:pPr>
            <a:r>
              <a:rPr lang="en-US"/>
              <a:t>YEM KÜLTÜRÜNÜN İLKELERİ</a:t>
            </a:r>
          </a:p>
        </p:txBody>
      </p:sp>
      <p:sp>
        <p:nvSpPr>
          <p:cNvPr id="7" name="Rectangle 6"/>
          <p:cNvSpPr>
            <a:spLocks noGrp="1"/>
          </p:cNvSpPr>
          <p:nvPr>
            <p:ph type="sldNum" sz="quarter" idx="12"/>
          </p:nvPr>
        </p:nvSpPr>
        <p:spPr/>
        <p:txBody>
          <a:bodyPr/>
          <a:lstStyle>
            <a:lvl1pPr>
              <a:defRPr/>
            </a:lvl1pPr>
          </a:lstStyle>
          <a:p>
            <a:fld id="{2459462D-7540-1A4D-8B0F-98475187D13C}" type="slidenum">
              <a:rPr lang="en-US" altLang="en-US"/>
              <a:pPr/>
              <a:t>‹#›</a:t>
            </a:fld>
            <a:endParaRPr lang="en-US" altLang="en-US"/>
          </a:p>
        </p:txBody>
      </p:sp>
    </p:spTree>
    <p:extLst>
      <p:ext uri="{BB962C8B-B14F-4D97-AF65-F5344CB8AC3E}">
        <p14:creationId xmlns:p14="http://schemas.microsoft.com/office/powerpoint/2010/main" val="98403327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15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US" noProof="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endParaRPr lang="en-US"/>
          </a:p>
        </p:txBody>
      </p:sp>
      <p:sp>
        <p:nvSpPr>
          <p:cNvPr id="5" name="Rectangle 4"/>
          <p:cNvSpPr>
            <a:spLocks noGrp="1"/>
          </p:cNvSpPr>
          <p:nvPr>
            <p:ph type="dt" sz="half" idx="10"/>
          </p:nvPr>
        </p:nvSpPr>
        <p:spPr/>
        <p:txBody>
          <a:bodyPr/>
          <a:lstStyle>
            <a:lvl1pPr>
              <a:defRPr/>
            </a:lvl1pPr>
          </a:lstStyle>
          <a:p>
            <a:pPr>
              <a:defRPr/>
            </a:pPr>
            <a:fld id="{3A0C3ABB-6000-0747-A216-9C976CA529A5}" type="datetime1">
              <a:rPr lang="en-US"/>
              <a:pPr>
                <a:defRPr/>
              </a:pPr>
              <a:t>11/24/17</a:t>
            </a:fld>
            <a:endParaRPr lang="en-US"/>
          </a:p>
        </p:txBody>
      </p:sp>
      <p:sp>
        <p:nvSpPr>
          <p:cNvPr id="6" name="Rectangle 5"/>
          <p:cNvSpPr>
            <a:spLocks noGrp="1"/>
          </p:cNvSpPr>
          <p:nvPr>
            <p:ph type="ftr" sz="quarter" idx="11"/>
          </p:nvPr>
        </p:nvSpPr>
        <p:spPr/>
        <p:txBody>
          <a:bodyPr/>
          <a:lstStyle>
            <a:lvl1pPr>
              <a:defRPr/>
            </a:lvl1pPr>
          </a:lstStyle>
          <a:p>
            <a:pPr>
              <a:defRPr/>
            </a:pPr>
            <a:r>
              <a:rPr lang="en-US"/>
              <a:t>YEM KÜLTÜRÜNÜN İLKELERİ</a:t>
            </a:r>
          </a:p>
        </p:txBody>
      </p:sp>
      <p:sp>
        <p:nvSpPr>
          <p:cNvPr id="7" name="Rectangle 6"/>
          <p:cNvSpPr>
            <a:spLocks noGrp="1"/>
          </p:cNvSpPr>
          <p:nvPr>
            <p:ph type="sldNum" sz="quarter" idx="12"/>
          </p:nvPr>
        </p:nvSpPr>
        <p:spPr/>
        <p:txBody>
          <a:bodyPr/>
          <a:lstStyle>
            <a:lvl1pPr>
              <a:defRPr/>
            </a:lvl1pPr>
          </a:lstStyle>
          <a:p>
            <a:fld id="{249CD183-1B3B-394B-8E86-2924135C3FC9}" type="slidenum">
              <a:rPr lang="en-US" altLang="en-US"/>
              <a:pPr/>
              <a:t>‹#›</a:t>
            </a:fld>
            <a:endParaRPr lang="en-US" altLang="en-US"/>
          </a:p>
        </p:txBody>
      </p:sp>
    </p:spTree>
    <p:extLst>
      <p:ext uri="{BB962C8B-B14F-4D97-AF65-F5344CB8AC3E}">
        <p14:creationId xmlns:p14="http://schemas.microsoft.com/office/powerpoint/2010/main" val="8757209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1115616" y="205979"/>
            <a:ext cx="7571184" cy="857250"/>
          </a:xfrm>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pPr>
              <a:defRPr/>
            </a:pPr>
            <a:fld id="{56B6B3F5-BB09-6B4A-9510-F2559A915688}" type="datetime1">
              <a:rPr lang="en-US" smtClean="0"/>
              <a:pPr>
                <a:defRPr/>
              </a:pPr>
              <a:t>11/24/17</a:t>
            </a:fld>
            <a:endParaRPr lang="en-US"/>
          </a:p>
        </p:txBody>
      </p:sp>
      <p:sp>
        <p:nvSpPr>
          <p:cNvPr id="4" name="Footer Placeholder 3"/>
          <p:cNvSpPr>
            <a:spLocks noGrp="1"/>
          </p:cNvSpPr>
          <p:nvPr>
            <p:ph type="ftr" sz="quarter" idx="11"/>
          </p:nvPr>
        </p:nvSpPr>
        <p:spPr/>
        <p:txBody>
          <a:bodyPr/>
          <a:lstStyle/>
          <a:p>
            <a:pPr>
              <a:defRPr/>
            </a:pPr>
            <a:r>
              <a:rPr lang="en-US" dirty="0" smtClean="0"/>
              <a:t>YEM KÜLTÜRÜNÜN İLKELERİ DERSİ</a:t>
            </a:r>
            <a:endParaRPr lang="en-US" dirty="0"/>
          </a:p>
        </p:txBody>
      </p:sp>
      <p:sp>
        <p:nvSpPr>
          <p:cNvPr id="5" name="Slide Number Placeholder 4"/>
          <p:cNvSpPr>
            <a:spLocks noGrp="1"/>
          </p:cNvSpPr>
          <p:nvPr>
            <p:ph type="sldNum" sz="quarter" idx="12"/>
          </p:nvPr>
        </p:nvSpPr>
        <p:spPr/>
        <p:txBody>
          <a:bodyPr/>
          <a:lstStyle/>
          <a:p>
            <a:fld id="{2B07A4B8-98E7-A341-8DD4-7EE91DA868EF}" type="slidenum">
              <a:rPr lang="en-US" altLang="en-US" smtClean="0"/>
              <a:pPr/>
              <a:t>‹#›</a:t>
            </a:fld>
            <a:endParaRPr lang="en-US" altLang="en-US" dirty="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9512" y="179960"/>
            <a:ext cx="504056" cy="450497"/>
          </a:xfrm>
          <a:prstGeom prst="rect">
            <a:avLst/>
          </a:prstGeom>
        </p:spPr>
      </p:pic>
    </p:spTree>
    <p:extLst>
      <p:ext uri="{BB962C8B-B14F-4D97-AF65-F5344CB8AC3E}">
        <p14:creationId xmlns:p14="http://schemas.microsoft.com/office/powerpoint/2010/main" val="9366583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205979"/>
            <a:ext cx="8001000" cy="857250"/>
          </a:xfr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p:cNvSpPr>
          <p:nvPr>
            <p:ph type="dt" sz="half" idx="10"/>
          </p:nvPr>
        </p:nvSpPr>
        <p:spPr/>
        <p:txBody>
          <a:bodyPr/>
          <a:lstStyle>
            <a:lvl1pPr>
              <a:defRPr/>
            </a:lvl1pPr>
          </a:lstStyle>
          <a:p>
            <a:pPr>
              <a:defRPr/>
            </a:pPr>
            <a:fld id="{34E9A909-6F33-2045-9B19-11C06BCF4F5E}" type="datetime1">
              <a:rPr lang="en-US"/>
              <a:pPr>
                <a:defRPr/>
              </a:pPr>
              <a:t>11/24/17</a:t>
            </a:fld>
            <a:endParaRPr lang="en-US"/>
          </a:p>
        </p:txBody>
      </p:sp>
      <p:sp>
        <p:nvSpPr>
          <p:cNvPr id="5" name="Rectangle 4"/>
          <p:cNvSpPr>
            <a:spLocks noGrp="1"/>
          </p:cNvSpPr>
          <p:nvPr>
            <p:ph type="ftr" sz="quarter" idx="11"/>
          </p:nvPr>
        </p:nvSpPr>
        <p:spPr/>
        <p:txBody>
          <a:bodyPr/>
          <a:lstStyle>
            <a:lvl1pPr>
              <a:defRPr/>
            </a:lvl1pPr>
          </a:lstStyle>
          <a:p>
            <a:pPr>
              <a:defRPr/>
            </a:pPr>
            <a:r>
              <a:rPr lang="en-US"/>
              <a:t>YEM KÜLTÜRÜNÜN İLKELERİ</a:t>
            </a:r>
          </a:p>
        </p:txBody>
      </p:sp>
      <p:sp>
        <p:nvSpPr>
          <p:cNvPr id="6" name="Rectangle 5"/>
          <p:cNvSpPr>
            <a:spLocks noGrp="1"/>
          </p:cNvSpPr>
          <p:nvPr>
            <p:ph type="sldNum" sz="quarter" idx="12"/>
          </p:nvPr>
        </p:nvSpPr>
        <p:spPr/>
        <p:txBody>
          <a:bodyPr/>
          <a:lstStyle>
            <a:lvl1pPr>
              <a:defRPr/>
            </a:lvl1pPr>
          </a:lstStyle>
          <a:p>
            <a:fld id="{DA790470-575A-964D-A7D8-0B2E355AC696}" type="slidenum">
              <a:rPr lang="en-US" altLang="en-US"/>
              <a:pPr/>
              <a:t>‹#›</a:t>
            </a:fld>
            <a:endParaRPr lang="en-US" altLang="en-US"/>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9512" y="179961"/>
            <a:ext cx="506288" cy="452492"/>
          </a:xfrm>
          <a:prstGeom prst="rect">
            <a:avLst/>
          </a:prstGeom>
        </p:spPr>
      </p:pic>
    </p:spTree>
    <p:extLst>
      <p:ext uri="{BB962C8B-B14F-4D97-AF65-F5344CB8AC3E}">
        <p14:creationId xmlns:p14="http://schemas.microsoft.com/office/powerpoint/2010/main" val="7999154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3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smtClean="0"/>
              <a:t>Click to edit Master text styles</a:t>
            </a:r>
            <a:endParaRPr lang="en-US"/>
          </a:p>
        </p:txBody>
      </p:sp>
      <p:sp>
        <p:nvSpPr>
          <p:cNvPr id="4" name="Rectangle 3"/>
          <p:cNvSpPr>
            <a:spLocks noGrp="1"/>
          </p:cNvSpPr>
          <p:nvPr>
            <p:ph type="dt" sz="half" idx="10"/>
          </p:nvPr>
        </p:nvSpPr>
        <p:spPr/>
        <p:txBody>
          <a:bodyPr/>
          <a:lstStyle>
            <a:lvl1pPr>
              <a:defRPr/>
            </a:lvl1pPr>
          </a:lstStyle>
          <a:p>
            <a:pPr>
              <a:defRPr/>
            </a:pPr>
            <a:fld id="{9538F3D5-45FD-0148-A6D9-B4A0037F710B}" type="datetime1">
              <a:rPr lang="en-US"/>
              <a:pPr>
                <a:defRPr/>
              </a:pPr>
              <a:t>11/24/17</a:t>
            </a:fld>
            <a:endParaRPr lang="en-US"/>
          </a:p>
        </p:txBody>
      </p:sp>
      <p:sp>
        <p:nvSpPr>
          <p:cNvPr id="5" name="Rectangle 4"/>
          <p:cNvSpPr>
            <a:spLocks noGrp="1"/>
          </p:cNvSpPr>
          <p:nvPr>
            <p:ph type="ftr" sz="quarter" idx="11"/>
          </p:nvPr>
        </p:nvSpPr>
        <p:spPr/>
        <p:txBody>
          <a:bodyPr/>
          <a:lstStyle>
            <a:lvl1pPr>
              <a:defRPr/>
            </a:lvl1pPr>
          </a:lstStyle>
          <a:p>
            <a:pPr>
              <a:defRPr/>
            </a:pPr>
            <a:r>
              <a:rPr lang="en-US"/>
              <a:t>YEM KÜLTÜRÜNÜN İLKELERİ</a:t>
            </a:r>
          </a:p>
        </p:txBody>
      </p:sp>
      <p:sp>
        <p:nvSpPr>
          <p:cNvPr id="6" name="Rectangle 5"/>
          <p:cNvSpPr>
            <a:spLocks noGrp="1"/>
          </p:cNvSpPr>
          <p:nvPr>
            <p:ph type="sldNum" sz="quarter" idx="12"/>
          </p:nvPr>
        </p:nvSpPr>
        <p:spPr/>
        <p:txBody>
          <a:bodyPr/>
          <a:lstStyle>
            <a:lvl1pPr>
              <a:defRPr/>
            </a:lvl1pPr>
          </a:lstStyle>
          <a:p>
            <a:fld id="{6E39BEB2-19A9-2B4A-ACF6-F745D9E4AAAA}" type="slidenum">
              <a:rPr lang="en-US" altLang="en-US"/>
              <a:pPr/>
              <a:t>‹#›</a:t>
            </a:fld>
            <a:endParaRPr lang="en-US" altLang="en-US"/>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9512" y="179961"/>
            <a:ext cx="506288" cy="452492"/>
          </a:xfrm>
          <a:prstGeom prst="rect">
            <a:avLst/>
          </a:prstGeom>
        </p:spPr>
      </p:pic>
    </p:spTree>
    <p:extLst>
      <p:ext uri="{BB962C8B-B14F-4D97-AF65-F5344CB8AC3E}">
        <p14:creationId xmlns:p14="http://schemas.microsoft.com/office/powerpoint/2010/main" val="9318421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endParaRPr lang="en-US"/>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smtClean="0"/>
              <a:t>Click to edit Master text styles</a:t>
            </a:r>
            <a:endParaRPr lang="en-US"/>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p:cNvSpPr>
          <p:nvPr>
            <p:ph type="dt" sz="half" idx="10"/>
          </p:nvPr>
        </p:nvSpPr>
        <p:spPr/>
        <p:txBody>
          <a:bodyPr/>
          <a:lstStyle>
            <a:lvl1pPr>
              <a:defRPr/>
            </a:lvl1pPr>
          </a:lstStyle>
          <a:p>
            <a:pPr>
              <a:defRPr/>
            </a:pPr>
            <a:fld id="{4696298E-6FB0-9143-BF28-D8D9AF94B037}" type="datetime1">
              <a:rPr lang="en-US"/>
              <a:pPr>
                <a:defRPr/>
              </a:pPr>
              <a:t>11/24/17</a:t>
            </a:fld>
            <a:endParaRPr lang="en-US"/>
          </a:p>
        </p:txBody>
      </p:sp>
      <p:sp>
        <p:nvSpPr>
          <p:cNvPr id="6" name="Rectangle 5"/>
          <p:cNvSpPr>
            <a:spLocks noGrp="1"/>
          </p:cNvSpPr>
          <p:nvPr>
            <p:ph type="ftr" sz="quarter" idx="11"/>
          </p:nvPr>
        </p:nvSpPr>
        <p:spPr/>
        <p:txBody>
          <a:bodyPr/>
          <a:lstStyle>
            <a:lvl1pPr>
              <a:defRPr/>
            </a:lvl1pPr>
          </a:lstStyle>
          <a:p>
            <a:pPr>
              <a:defRPr/>
            </a:pPr>
            <a:r>
              <a:rPr lang="en-US"/>
              <a:t>YEM KÜLTÜRÜNÜN İLKELERİ</a:t>
            </a:r>
          </a:p>
        </p:txBody>
      </p:sp>
      <p:sp>
        <p:nvSpPr>
          <p:cNvPr id="7" name="Rectangle 6"/>
          <p:cNvSpPr>
            <a:spLocks noGrp="1"/>
          </p:cNvSpPr>
          <p:nvPr>
            <p:ph type="sldNum" sz="quarter" idx="12"/>
          </p:nvPr>
        </p:nvSpPr>
        <p:spPr/>
        <p:txBody>
          <a:bodyPr/>
          <a:lstStyle>
            <a:lvl1pPr>
              <a:defRPr/>
            </a:lvl1pPr>
          </a:lstStyle>
          <a:p>
            <a:fld id="{2C42BF9A-EFB2-C441-916B-5E815EE0EABA}" type="slidenum">
              <a:rPr lang="en-US" altLang="en-US"/>
              <a:pPr/>
              <a:t>‹#›</a:t>
            </a:fld>
            <a:endParaRPr lang="en-US" altLang="en-US"/>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9512" y="179961"/>
            <a:ext cx="506288" cy="452492"/>
          </a:xfrm>
          <a:prstGeom prst="rect">
            <a:avLst/>
          </a:prstGeom>
        </p:spPr>
      </p:pic>
    </p:spTree>
    <p:extLst>
      <p:ext uri="{BB962C8B-B14F-4D97-AF65-F5344CB8AC3E}">
        <p14:creationId xmlns:p14="http://schemas.microsoft.com/office/powerpoint/2010/main" val="20200930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5800" y="205979"/>
            <a:ext cx="80010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endParaRPr lang="en-US"/>
          </a:p>
        </p:txBody>
      </p:sp>
      <p:sp>
        <p:nvSpPr>
          <p:cNvPr id="4" name="Content Placeholder 3"/>
          <p:cNvSpPr>
            <a:spLocks noGrp="1"/>
          </p:cNvSpPr>
          <p:nvPr>
            <p:ph sz="half" idx="2"/>
          </p:nvPr>
        </p:nvSpPr>
        <p:spPr>
          <a:xfrm>
            <a:off x="457200" y="1631156"/>
            <a:ext cx="4040188"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endParaRPr lang="en-US"/>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endParaRPr lang="en-US"/>
          </a:p>
        </p:txBody>
      </p:sp>
      <p:sp>
        <p:nvSpPr>
          <p:cNvPr id="6" name="Content Placeholder 5"/>
          <p:cNvSpPr>
            <a:spLocks noGrp="1"/>
          </p:cNvSpPr>
          <p:nvPr>
            <p:ph sz="quarter" idx="4"/>
          </p:nvPr>
        </p:nvSpPr>
        <p:spPr>
          <a:xfrm>
            <a:off x="4645026" y="1631156"/>
            <a:ext cx="4041775"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endParaRPr lang="en-US"/>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p:cNvSpPr>
          <p:nvPr>
            <p:ph type="dt" sz="half" idx="10"/>
          </p:nvPr>
        </p:nvSpPr>
        <p:spPr/>
        <p:txBody>
          <a:bodyPr/>
          <a:lstStyle>
            <a:lvl1pPr>
              <a:defRPr/>
            </a:lvl1pPr>
          </a:lstStyle>
          <a:p>
            <a:pPr>
              <a:defRPr/>
            </a:pPr>
            <a:fld id="{6EC8BDBB-7FE3-6F42-9072-1C8F3E60CB88}" type="datetime1">
              <a:rPr lang="en-US"/>
              <a:pPr>
                <a:defRPr/>
              </a:pPr>
              <a:t>11/24/17</a:t>
            </a:fld>
            <a:endParaRPr lang="en-US"/>
          </a:p>
        </p:txBody>
      </p:sp>
      <p:sp>
        <p:nvSpPr>
          <p:cNvPr id="8" name="Rectangle 7"/>
          <p:cNvSpPr>
            <a:spLocks noGrp="1"/>
          </p:cNvSpPr>
          <p:nvPr>
            <p:ph type="ftr" sz="quarter" idx="11"/>
          </p:nvPr>
        </p:nvSpPr>
        <p:spPr/>
        <p:txBody>
          <a:bodyPr/>
          <a:lstStyle>
            <a:lvl1pPr>
              <a:defRPr/>
            </a:lvl1pPr>
          </a:lstStyle>
          <a:p>
            <a:pPr>
              <a:defRPr/>
            </a:pPr>
            <a:r>
              <a:rPr lang="en-US"/>
              <a:t>YEM KÜLTÜRÜNÜN İLKELERİ</a:t>
            </a:r>
          </a:p>
        </p:txBody>
      </p:sp>
      <p:sp>
        <p:nvSpPr>
          <p:cNvPr id="9" name="Rectangle 8"/>
          <p:cNvSpPr>
            <a:spLocks noGrp="1"/>
          </p:cNvSpPr>
          <p:nvPr>
            <p:ph type="sldNum" sz="quarter" idx="12"/>
          </p:nvPr>
        </p:nvSpPr>
        <p:spPr/>
        <p:txBody>
          <a:bodyPr/>
          <a:lstStyle>
            <a:lvl1pPr>
              <a:defRPr/>
            </a:lvl1pPr>
          </a:lstStyle>
          <a:p>
            <a:fld id="{2750AE29-3FC5-BB48-BDB7-50229ADED8E6}" type="slidenum">
              <a:rPr lang="en-US" altLang="en-US"/>
              <a:pPr/>
              <a:t>‹#›</a:t>
            </a:fld>
            <a:endParaRPr lang="en-US" altLang="en-US"/>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9512" y="179961"/>
            <a:ext cx="506288" cy="452492"/>
          </a:xfrm>
          <a:prstGeom prst="rect">
            <a:avLst/>
          </a:prstGeom>
        </p:spPr>
      </p:pic>
    </p:spTree>
    <p:extLst>
      <p:ext uri="{BB962C8B-B14F-4D97-AF65-F5344CB8AC3E}">
        <p14:creationId xmlns:p14="http://schemas.microsoft.com/office/powerpoint/2010/main" val="21350167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85800" y="205979"/>
            <a:ext cx="8001000" cy="857250"/>
          </a:xfrm>
        </p:spPr>
        <p:txBody>
          <a:bodyPr/>
          <a:lstStyle/>
          <a:p>
            <a:r>
              <a:rPr lang="en-US" smtClean="0"/>
              <a:t>Click to edit Master title style</a:t>
            </a:r>
            <a:endParaRPr lang="en-US"/>
          </a:p>
        </p:txBody>
      </p:sp>
      <p:sp>
        <p:nvSpPr>
          <p:cNvPr id="3" name="Rectangle 2"/>
          <p:cNvSpPr>
            <a:spLocks noGrp="1"/>
          </p:cNvSpPr>
          <p:nvPr>
            <p:ph type="dt" sz="half" idx="10"/>
          </p:nvPr>
        </p:nvSpPr>
        <p:spPr/>
        <p:txBody>
          <a:bodyPr/>
          <a:lstStyle>
            <a:lvl1pPr>
              <a:defRPr/>
            </a:lvl1pPr>
          </a:lstStyle>
          <a:p>
            <a:pPr>
              <a:defRPr/>
            </a:pPr>
            <a:fld id="{EFEC2DE2-56C2-FC4A-859F-85601C0B5733}" type="datetime1">
              <a:rPr lang="en-US"/>
              <a:pPr>
                <a:defRPr/>
              </a:pPr>
              <a:t>11/24/17</a:t>
            </a:fld>
            <a:endParaRPr lang="en-US"/>
          </a:p>
        </p:txBody>
      </p:sp>
      <p:sp>
        <p:nvSpPr>
          <p:cNvPr id="4" name="Rectangle 3"/>
          <p:cNvSpPr>
            <a:spLocks noGrp="1"/>
          </p:cNvSpPr>
          <p:nvPr>
            <p:ph type="ftr" sz="quarter" idx="11"/>
          </p:nvPr>
        </p:nvSpPr>
        <p:spPr/>
        <p:txBody>
          <a:bodyPr/>
          <a:lstStyle>
            <a:lvl1pPr>
              <a:defRPr/>
            </a:lvl1pPr>
          </a:lstStyle>
          <a:p>
            <a:pPr>
              <a:defRPr/>
            </a:pPr>
            <a:r>
              <a:rPr lang="en-US"/>
              <a:t>YEM KÜLTÜRÜNÜN İLKELERİ</a:t>
            </a:r>
          </a:p>
        </p:txBody>
      </p:sp>
      <p:sp>
        <p:nvSpPr>
          <p:cNvPr id="5" name="Rectangle 4"/>
          <p:cNvSpPr>
            <a:spLocks noGrp="1"/>
          </p:cNvSpPr>
          <p:nvPr>
            <p:ph type="sldNum" sz="quarter" idx="12"/>
          </p:nvPr>
        </p:nvSpPr>
        <p:spPr/>
        <p:txBody>
          <a:bodyPr/>
          <a:lstStyle>
            <a:lvl1pPr>
              <a:defRPr/>
            </a:lvl1pPr>
          </a:lstStyle>
          <a:p>
            <a:fld id="{0CAF7CFE-F71E-ED40-B51B-95199E7D8D61}" type="slidenum">
              <a:rPr lang="en-US" altLang="en-US"/>
              <a:pPr/>
              <a:t>‹#›</a:t>
            </a:fld>
            <a:endParaRPr lang="en-US" altLang="en-US"/>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9512" y="179961"/>
            <a:ext cx="506288" cy="452492"/>
          </a:xfrm>
          <a:prstGeom prst="rect">
            <a:avLst/>
          </a:prstGeom>
        </p:spPr>
      </p:pic>
    </p:spTree>
    <p:extLst>
      <p:ext uri="{BB962C8B-B14F-4D97-AF65-F5344CB8AC3E}">
        <p14:creationId xmlns:p14="http://schemas.microsoft.com/office/powerpoint/2010/main" val="9225788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
          <p:cNvSpPr>
            <a:spLocks noGrp="1"/>
          </p:cNvSpPr>
          <p:nvPr>
            <p:ph type="dt" sz="half" idx="10"/>
          </p:nvPr>
        </p:nvSpPr>
        <p:spPr/>
        <p:txBody>
          <a:bodyPr/>
          <a:lstStyle>
            <a:lvl1pPr>
              <a:defRPr/>
            </a:lvl1pPr>
          </a:lstStyle>
          <a:p>
            <a:pPr>
              <a:defRPr/>
            </a:pPr>
            <a:fld id="{78E22837-31B7-C948-AF4E-C129EED9167F}" type="datetime1">
              <a:rPr lang="en-US"/>
              <a:pPr>
                <a:defRPr/>
              </a:pPr>
              <a:t>11/24/17</a:t>
            </a:fld>
            <a:endParaRPr lang="en-US"/>
          </a:p>
        </p:txBody>
      </p:sp>
      <p:sp>
        <p:nvSpPr>
          <p:cNvPr id="3" name="Rectangle 2"/>
          <p:cNvSpPr>
            <a:spLocks noGrp="1"/>
          </p:cNvSpPr>
          <p:nvPr>
            <p:ph type="ftr" sz="quarter" idx="11"/>
          </p:nvPr>
        </p:nvSpPr>
        <p:spPr/>
        <p:txBody>
          <a:bodyPr/>
          <a:lstStyle>
            <a:lvl1pPr>
              <a:defRPr/>
            </a:lvl1pPr>
          </a:lstStyle>
          <a:p>
            <a:pPr>
              <a:defRPr/>
            </a:pPr>
            <a:r>
              <a:rPr lang="en-US"/>
              <a:t>YEM KÜLTÜRÜNÜN İLKELERİ</a:t>
            </a:r>
          </a:p>
        </p:txBody>
      </p:sp>
      <p:sp>
        <p:nvSpPr>
          <p:cNvPr id="4" name="Rectangle 3"/>
          <p:cNvSpPr>
            <a:spLocks noGrp="1"/>
          </p:cNvSpPr>
          <p:nvPr>
            <p:ph type="sldNum" sz="quarter" idx="12"/>
          </p:nvPr>
        </p:nvSpPr>
        <p:spPr/>
        <p:txBody>
          <a:bodyPr/>
          <a:lstStyle>
            <a:lvl1pPr>
              <a:defRPr/>
            </a:lvl1pPr>
          </a:lstStyle>
          <a:p>
            <a:fld id="{ACEB1182-C12A-794B-A53F-8EEF6323220C}" type="slidenum">
              <a:rPr lang="en-US" altLang="en-US"/>
              <a:pPr/>
              <a:t>‹#›</a:t>
            </a:fld>
            <a:endParaRPr lang="en-US" altLang="en-US"/>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9512" y="179961"/>
            <a:ext cx="506288" cy="452492"/>
          </a:xfrm>
          <a:prstGeom prst="rect">
            <a:avLst/>
          </a:prstGeom>
        </p:spPr>
      </p:pic>
    </p:spTree>
    <p:extLst>
      <p:ext uri="{BB962C8B-B14F-4D97-AF65-F5344CB8AC3E}">
        <p14:creationId xmlns:p14="http://schemas.microsoft.com/office/powerpoint/2010/main" val="9509686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15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endParaRPr lang="en-US"/>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endParaRPr lang="en-US"/>
          </a:p>
        </p:txBody>
      </p:sp>
      <p:sp>
        <p:nvSpPr>
          <p:cNvPr id="5" name="Rectangle 4"/>
          <p:cNvSpPr>
            <a:spLocks noGrp="1"/>
          </p:cNvSpPr>
          <p:nvPr>
            <p:ph type="dt" sz="half" idx="10"/>
          </p:nvPr>
        </p:nvSpPr>
        <p:spPr/>
        <p:txBody>
          <a:bodyPr/>
          <a:lstStyle>
            <a:lvl1pPr>
              <a:defRPr/>
            </a:lvl1pPr>
          </a:lstStyle>
          <a:p>
            <a:pPr>
              <a:defRPr/>
            </a:pPr>
            <a:fld id="{27211D48-ED16-B94A-91D0-CF189151AEF9}" type="datetime1">
              <a:rPr lang="en-US"/>
              <a:pPr>
                <a:defRPr/>
              </a:pPr>
              <a:t>11/24/17</a:t>
            </a:fld>
            <a:endParaRPr lang="en-US"/>
          </a:p>
        </p:txBody>
      </p:sp>
      <p:sp>
        <p:nvSpPr>
          <p:cNvPr id="6" name="Rectangle 5"/>
          <p:cNvSpPr>
            <a:spLocks noGrp="1"/>
          </p:cNvSpPr>
          <p:nvPr>
            <p:ph type="ftr" sz="quarter" idx="11"/>
          </p:nvPr>
        </p:nvSpPr>
        <p:spPr/>
        <p:txBody>
          <a:bodyPr/>
          <a:lstStyle>
            <a:lvl1pPr>
              <a:defRPr/>
            </a:lvl1pPr>
          </a:lstStyle>
          <a:p>
            <a:pPr>
              <a:defRPr/>
            </a:pPr>
            <a:r>
              <a:rPr lang="en-US"/>
              <a:t>YEM KÜLTÜRÜNÜN İLKELERİ</a:t>
            </a:r>
          </a:p>
        </p:txBody>
      </p:sp>
      <p:sp>
        <p:nvSpPr>
          <p:cNvPr id="7" name="Rectangle 6"/>
          <p:cNvSpPr>
            <a:spLocks noGrp="1"/>
          </p:cNvSpPr>
          <p:nvPr>
            <p:ph type="sldNum" sz="quarter" idx="12"/>
          </p:nvPr>
        </p:nvSpPr>
        <p:spPr/>
        <p:txBody>
          <a:bodyPr/>
          <a:lstStyle>
            <a:lvl1pPr>
              <a:defRPr/>
            </a:lvl1pPr>
          </a:lstStyle>
          <a:p>
            <a:fld id="{398824B4-05D9-7F4F-98CE-15DF82BECCC0}" type="slidenum">
              <a:rPr lang="en-US" altLang="en-US"/>
              <a:pPr/>
              <a:t>‹#›</a:t>
            </a:fld>
            <a:endParaRPr lang="en-US" altLang="en-US"/>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9512" y="179961"/>
            <a:ext cx="506288" cy="452492"/>
          </a:xfrm>
          <a:prstGeom prst="rect">
            <a:avLst/>
          </a:prstGeom>
        </p:spPr>
      </p:pic>
    </p:spTree>
    <p:extLst>
      <p:ext uri="{BB962C8B-B14F-4D97-AF65-F5344CB8AC3E}">
        <p14:creationId xmlns:p14="http://schemas.microsoft.com/office/powerpoint/2010/main" val="135730378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3.xml"/><Relationship Id="rId4" Type="http://schemas.openxmlformats.org/officeDocument/2006/relationships/slideLayout" Target="../slideLayouts/slideLayout14.xml"/><Relationship Id="rId5" Type="http://schemas.openxmlformats.org/officeDocument/2006/relationships/slideLayout" Target="../slideLayouts/slideLayout15.xml"/><Relationship Id="rId6" Type="http://schemas.openxmlformats.org/officeDocument/2006/relationships/slideLayout" Target="../slideLayouts/slideLayout16.xml"/><Relationship Id="rId7" Type="http://schemas.openxmlformats.org/officeDocument/2006/relationships/slideLayout" Target="../slideLayouts/slideLayout17.xml"/><Relationship Id="rId8" Type="http://schemas.openxmlformats.org/officeDocument/2006/relationships/slideLayout" Target="../slideLayouts/slideLayout18.xml"/><Relationship Id="rId9" Type="http://schemas.openxmlformats.org/officeDocument/2006/relationships/slideLayout" Target="../slideLayouts/slideLayout19.xml"/><Relationship Id="rId10" Type="http://schemas.openxmlformats.org/officeDocument/2006/relationships/theme" Target="../theme/theme2.xml"/><Relationship Id="rId11" Type="http://schemas.openxmlformats.org/officeDocument/2006/relationships/image" Target="../media/image1.png"/><Relationship Id="rId1" Type="http://schemas.openxmlformats.org/officeDocument/2006/relationships/slideLayout" Target="../slideLayouts/slideLayout11.xml"/><Relationship Id="rId2"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Rectangle 1"/>
          <p:cNvSpPr>
            <a:spLocks noGrp="1"/>
          </p:cNvSpPr>
          <p:nvPr>
            <p:ph type="title"/>
          </p:nvPr>
        </p:nvSpPr>
        <p:spPr bwMode="auto">
          <a:xfrm>
            <a:off x="457200" y="205979"/>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2"/>
          <p:cNvSpPr>
            <a:spLocks noGrp="1"/>
          </p:cNvSpPr>
          <p:nvPr>
            <p:ph type="body" idx="1"/>
          </p:nvPr>
        </p:nvSpPr>
        <p:spPr bwMode="auto">
          <a:xfrm>
            <a:off x="457200" y="1200151"/>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wrap="square" lIns="91440" tIns="45720" rIns="91440" bIns="45720" numCol="1" anchor="ctr" anchorCtr="0" compatLnSpc="1">
            <a:prstTxWarp prst="textNoShape">
              <a:avLst/>
            </a:prstTxWarp>
          </a:bodyPr>
          <a:lstStyle>
            <a:lvl1pPr>
              <a:defRPr sz="900" smtClean="0">
                <a:solidFill>
                  <a:srgbClr val="898989"/>
                </a:solidFill>
                <a:latin typeface="Calibri" pitchFamily="34" charset="0"/>
              </a:defRPr>
            </a:lvl1pPr>
          </a:lstStyle>
          <a:p>
            <a:pPr>
              <a:defRPr/>
            </a:pPr>
            <a:fld id="{56B6B3F5-BB09-6B4A-9510-F2559A915688}" type="datetime1">
              <a:rPr lang="en-US"/>
              <a:pPr>
                <a:defRPr/>
              </a:pPr>
              <a:t>11/24/17</a:t>
            </a:fld>
            <a:endParaRPr lang="en-US"/>
          </a:p>
        </p:txBody>
      </p:sp>
      <p:sp>
        <p:nvSpPr>
          <p:cNvPr id="5" name="Footer Placeholder 4"/>
          <p:cNvSpPr>
            <a:spLocks noGrp="1"/>
          </p:cNvSpPr>
          <p:nvPr>
            <p:ph type="ftr" sz="quarter" idx="3"/>
          </p:nvPr>
        </p:nvSpPr>
        <p:spPr>
          <a:xfrm>
            <a:off x="3143250" y="4768454"/>
            <a:ext cx="2895600" cy="273844"/>
          </a:xfrm>
          <a:prstGeom prst="rect">
            <a:avLst/>
          </a:prstGeom>
        </p:spPr>
        <p:txBody>
          <a:bodyPr vert="horz" wrap="square" lIns="91440" tIns="45720" rIns="91440" bIns="45720" numCol="1" anchor="ctr" anchorCtr="0" compatLnSpc="1">
            <a:prstTxWarp prst="textNoShape">
              <a:avLst/>
            </a:prstTxWarp>
          </a:bodyPr>
          <a:lstStyle>
            <a:lvl1pPr algn="ctr">
              <a:defRPr sz="900" smtClean="0">
                <a:solidFill>
                  <a:srgbClr val="898989"/>
                </a:solidFill>
                <a:latin typeface="Calibri" pitchFamily="34" charset="0"/>
              </a:defRPr>
            </a:lvl1pPr>
          </a:lstStyle>
          <a:p>
            <a:pPr>
              <a:defRPr/>
            </a:pPr>
            <a:r>
              <a:rPr lang="en-US"/>
              <a:t>YEM KÜLTÜRÜNÜN İLKELERİ</a:t>
            </a:r>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wrap="square" lIns="91440" tIns="45720" rIns="91440" bIns="45720" numCol="1" anchor="ctr" anchorCtr="0" compatLnSpc="1">
            <a:prstTxWarp prst="textNoShape">
              <a:avLst/>
            </a:prstTxWarp>
          </a:bodyPr>
          <a:lstStyle>
            <a:lvl1pPr algn="r">
              <a:defRPr sz="900">
                <a:solidFill>
                  <a:srgbClr val="898989"/>
                </a:solidFill>
                <a:latin typeface="Calibri" charset="0"/>
              </a:defRPr>
            </a:lvl1pPr>
          </a:lstStyle>
          <a:p>
            <a:fld id="{2B07A4B8-98E7-A341-8DD4-7EE91DA868EF}"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59" r:id="rId1"/>
    <p:sldLayoutId id="2147483677" r:id="rId2"/>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Lst>
  <p:hf sldNum="0" hdr="0" dt="0"/>
  <p:txStyles>
    <p:titleStyle>
      <a:lvl1pPr marL="257175" indent="-257175" algn="ctr" defTabSz="-10404872" rtl="0" eaLnBrk="0" fontAlgn="base" hangingPunct="0">
        <a:spcBef>
          <a:spcPct val="0"/>
        </a:spcBef>
        <a:spcAft>
          <a:spcPct val="0"/>
        </a:spcAft>
        <a:defRPr sz="3300" kern="1200">
          <a:solidFill>
            <a:schemeClr val="tx1"/>
          </a:solidFill>
          <a:latin typeface="+mj-lt"/>
          <a:ea typeface="+mj-ea"/>
          <a:cs typeface="+mj-cs"/>
        </a:defRPr>
      </a:lvl1pPr>
      <a:lvl2pPr marL="257175" indent="-257175" algn="ctr" defTabSz="-10404872" rtl="0" eaLnBrk="0" fontAlgn="base" hangingPunct="0">
        <a:spcBef>
          <a:spcPct val="0"/>
        </a:spcBef>
        <a:spcAft>
          <a:spcPct val="0"/>
        </a:spcAft>
        <a:defRPr sz="3300">
          <a:solidFill>
            <a:schemeClr val="tx1"/>
          </a:solidFill>
          <a:latin typeface="Calibri" pitchFamily="34" charset="0"/>
        </a:defRPr>
      </a:lvl2pPr>
      <a:lvl3pPr marL="257175" indent="-257175" algn="ctr" defTabSz="-10404872" rtl="0" eaLnBrk="0" fontAlgn="base" hangingPunct="0">
        <a:spcBef>
          <a:spcPct val="0"/>
        </a:spcBef>
        <a:spcAft>
          <a:spcPct val="0"/>
        </a:spcAft>
        <a:defRPr sz="3300">
          <a:solidFill>
            <a:schemeClr val="tx1"/>
          </a:solidFill>
          <a:latin typeface="Calibri" pitchFamily="34" charset="0"/>
        </a:defRPr>
      </a:lvl3pPr>
      <a:lvl4pPr marL="257175" indent="-257175" algn="ctr" defTabSz="-10404872" rtl="0" eaLnBrk="0" fontAlgn="base" hangingPunct="0">
        <a:spcBef>
          <a:spcPct val="0"/>
        </a:spcBef>
        <a:spcAft>
          <a:spcPct val="0"/>
        </a:spcAft>
        <a:defRPr sz="3300">
          <a:solidFill>
            <a:schemeClr val="tx1"/>
          </a:solidFill>
          <a:latin typeface="Calibri" pitchFamily="34" charset="0"/>
        </a:defRPr>
      </a:lvl4pPr>
      <a:lvl5pPr marL="257175" indent="-257175" algn="ctr" defTabSz="-10404872" rtl="0" eaLnBrk="0" fontAlgn="base" hangingPunct="0">
        <a:spcBef>
          <a:spcPct val="0"/>
        </a:spcBef>
        <a:spcAft>
          <a:spcPct val="0"/>
        </a:spcAft>
        <a:defRPr sz="3300">
          <a:solidFill>
            <a:schemeClr val="tx1"/>
          </a:solidFill>
          <a:latin typeface="Calibri" pitchFamily="34" charset="0"/>
        </a:defRPr>
      </a:lvl5pPr>
      <a:lvl6pPr marL="600075" indent="-257175" algn="ctr" defTabSz="-10404872" rtl="0" eaLnBrk="0" fontAlgn="base" hangingPunct="0">
        <a:spcBef>
          <a:spcPct val="0"/>
        </a:spcBef>
        <a:spcAft>
          <a:spcPct val="0"/>
        </a:spcAft>
        <a:defRPr sz="3300">
          <a:solidFill>
            <a:schemeClr val="tx1"/>
          </a:solidFill>
          <a:latin typeface="Calibri" pitchFamily="34" charset="0"/>
        </a:defRPr>
      </a:lvl6pPr>
      <a:lvl7pPr marL="942975" indent="-257175" algn="ctr" defTabSz="-10404872" rtl="0" eaLnBrk="0" fontAlgn="base" hangingPunct="0">
        <a:spcBef>
          <a:spcPct val="0"/>
        </a:spcBef>
        <a:spcAft>
          <a:spcPct val="0"/>
        </a:spcAft>
        <a:defRPr sz="3300">
          <a:solidFill>
            <a:schemeClr val="tx1"/>
          </a:solidFill>
          <a:latin typeface="Calibri" pitchFamily="34" charset="0"/>
        </a:defRPr>
      </a:lvl7pPr>
      <a:lvl8pPr marL="1285875" indent="-257175" algn="ctr" defTabSz="-10404872" rtl="0" eaLnBrk="0" fontAlgn="base" hangingPunct="0">
        <a:spcBef>
          <a:spcPct val="0"/>
        </a:spcBef>
        <a:spcAft>
          <a:spcPct val="0"/>
        </a:spcAft>
        <a:defRPr sz="3300">
          <a:solidFill>
            <a:schemeClr val="tx1"/>
          </a:solidFill>
          <a:latin typeface="Calibri" pitchFamily="34" charset="0"/>
        </a:defRPr>
      </a:lvl8pPr>
      <a:lvl9pPr marL="1628775" indent="-257175" algn="ctr" defTabSz="-10404872" rtl="0" eaLnBrk="0" fontAlgn="base" hangingPunct="0">
        <a:spcBef>
          <a:spcPct val="0"/>
        </a:spcBef>
        <a:spcAft>
          <a:spcPct val="0"/>
        </a:spcAft>
        <a:defRPr sz="3300">
          <a:solidFill>
            <a:schemeClr val="tx1"/>
          </a:solidFill>
          <a:latin typeface="Calibri" pitchFamily="34" charset="0"/>
        </a:defRPr>
      </a:lvl9pPr>
    </p:titleStyle>
    <p:bodyStyle>
      <a:lvl1pPr marL="257175" indent="-257175" algn="l" defTabSz="-10404872" rtl="0" eaLnBrk="0" fontAlgn="base" hangingPunct="0">
        <a:spcBef>
          <a:spcPct val="20000"/>
        </a:spcBef>
        <a:spcAft>
          <a:spcPct val="0"/>
        </a:spcAft>
        <a:buFont typeface="Arial" charset="0"/>
        <a:buChar char="•"/>
        <a:defRPr sz="2400" kern="1200">
          <a:solidFill>
            <a:schemeClr val="tx1"/>
          </a:solidFill>
          <a:latin typeface="+mn-lt"/>
          <a:ea typeface="+mn-ea"/>
          <a:cs typeface="+mn-cs"/>
        </a:defRPr>
      </a:lvl1pPr>
      <a:lvl2pPr marL="557213" indent="-214313" algn="l" defTabSz="-10404872" rtl="0" eaLnBrk="0" fontAlgn="base" hangingPunct="0">
        <a:spcBef>
          <a:spcPct val="20000"/>
        </a:spcBef>
        <a:spcAft>
          <a:spcPct val="0"/>
        </a:spcAft>
        <a:buFont typeface="Arial" charset="0"/>
        <a:buChar char="–"/>
        <a:defRPr sz="2100" kern="1200">
          <a:solidFill>
            <a:schemeClr val="tx1"/>
          </a:solidFill>
          <a:latin typeface="+mn-lt"/>
          <a:ea typeface="+mn-ea"/>
          <a:cs typeface="+mn-cs"/>
        </a:defRPr>
      </a:lvl2pPr>
      <a:lvl3pPr marL="857250" indent="-171450" algn="l" defTabSz="-10404872" rtl="0" eaLnBrk="0" fontAlgn="base" hangingPunct="0">
        <a:spcBef>
          <a:spcPct val="20000"/>
        </a:spcBef>
        <a:spcAft>
          <a:spcPct val="0"/>
        </a:spcAft>
        <a:buFont typeface="Arial" charset="0"/>
        <a:buChar char="•"/>
        <a:defRPr sz="1800" kern="1200">
          <a:solidFill>
            <a:schemeClr val="tx1"/>
          </a:solidFill>
          <a:latin typeface="+mn-lt"/>
          <a:ea typeface="+mn-ea"/>
          <a:cs typeface="+mn-cs"/>
        </a:defRPr>
      </a:lvl3pPr>
      <a:lvl4pPr marL="1200150" indent="-171450" algn="l" defTabSz="-10404872" rtl="0" eaLnBrk="0" fontAlgn="base" hangingPunct="0">
        <a:spcBef>
          <a:spcPct val="20000"/>
        </a:spcBef>
        <a:spcAft>
          <a:spcPct val="0"/>
        </a:spcAft>
        <a:buFont typeface="Arial" charset="0"/>
        <a:buChar char="–"/>
        <a:defRPr sz="1500" kern="1200">
          <a:solidFill>
            <a:schemeClr val="tx1"/>
          </a:solidFill>
          <a:latin typeface="+mn-lt"/>
          <a:ea typeface="+mn-ea"/>
          <a:cs typeface="+mn-cs"/>
        </a:defRPr>
      </a:lvl4pPr>
      <a:lvl5pPr marL="1543050" indent="-171450" algn="l" defTabSz="-10404872" rtl="0" eaLnBrk="0" fontAlgn="base" hangingPunct="0">
        <a:spcBef>
          <a:spcPct val="20000"/>
        </a:spcBef>
        <a:spcAft>
          <a:spcPct val="0"/>
        </a:spcAft>
        <a:buFont typeface="Arial" charset="0"/>
        <a:buChar char="»"/>
        <a:defRPr sz="1500" kern="1200">
          <a:solidFill>
            <a:schemeClr val="tx1"/>
          </a:solidFill>
          <a:latin typeface="+mn-lt"/>
          <a:ea typeface="+mn-ea"/>
          <a:cs typeface="+mn-cs"/>
        </a:defRPr>
      </a:lvl5pPr>
      <a:lvl6pPr marL="1885950" indent="-171450" algn="l" rtl="0" latinLnBrk="0">
        <a:spcBef>
          <a:spcPct val="20000"/>
        </a:spcBef>
        <a:buFont typeface="Arial"/>
        <a:buChar char="•"/>
        <a:defRPr sz="1500" kern="1200">
          <a:solidFill>
            <a:schemeClr val="tx1"/>
          </a:solidFill>
          <a:latin typeface="+mn-lt"/>
          <a:ea typeface="+mn-ea"/>
          <a:cs typeface="+mn-cs"/>
        </a:defRPr>
      </a:lvl6pPr>
      <a:lvl7pPr marL="2228850" indent="-171450" algn="l" rtl="0" latinLnBrk="0">
        <a:spcBef>
          <a:spcPct val="20000"/>
        </a:spcBef>
        <a:buFont typeface="Arial"/>
        <a:buChar char="•"/>
        <a:defRPr sz="1500" kern="1200">
          <a:solidFill>
            <a:schemeClr val="tx1"/>
          </a:solidFill>
          <a:latin typeface="+mn-lt"/>
          <a:ea typeface="+mn-ea"/>
          <a:cs typeface="+mn-cs"/>
        </a:defRPr>
      </a:lvl7pPr>
      <a:lvl8pPr marL="2571750" indent="-171450" algn="l" rtl="0" latinLnBrk="0">
        <a:spcBef>
          <a:spcPct val="20000"/>
        </a:spcBef>
        <a:buFont typeface="Arial"/>
        <a:buChar char="•"/>
        <a:defRPr sz="1500" kern="1200">
          <a:solidFill>
            <a:schemeClr val="tx1"/>
          </a:solidFill>
          <a:latin typeface="+mn-lt"/>
          <a:ea typeface="+mn-ea"/>
          <a:cs typeface="+mn-cs"/>
        </a:defRPr>
      </a:lvl8pPr>
      <a:lvl9pPr marL="2914650" indent="-171450" algn="l" rtl="0" latinLnBrk="0">
        <a:spcBef>
          <a:spcPct val="20000"/>
        </a:spcBef>
        <a:buFont typeface="Arial"/>
        <a:buChar char="•"/>
        <a:defRPr sz="1500" kern="1200">
          <a:solidFill>
            <a:schemeClr val="tx1"/>
          </a:solidFill>
          <a:latin typeface="+mn-lt"/>
          <a:ea typeface="+mn-ea"/>
          <a:cs typeface="+mn-cs"/>
        </a:defRPr>
      </a:lvl9pPr>
    </p:bodyStyle>
    <p:otherStyle>
      <a:lvl1pPr marL="0" algn="l" rtl="0">
        <a:defRPr kern="1200">
          <a:solidFill>
            <a:schemeClr val="tx1"/>
          </a:solidFill>
          <a:latin typeface="+mn-lt"/>
          <a:ea typeface="+mn-ea"/>
          <a:cs typeface="+mn-cs"/>
        </a:defRPr>
      </a:lvl1pPr>
      <a:lvl2pPr marL="342900" algn="l" rtl="0">
        <a:defRPr kern="1200">
          <a:solidFill>
            <a:schemeClr val="tx1"/>
          </a:solidFill>
          <a:latin typeface="+mn-lt"/>
          <a:ea typeface="+mn-ea"/>
          <a:cs typeface="+mn-cs"/>
        </a:defRPr>
      </a:lvl2pPr>
      <a:lvl3pPr marL="685800" algn="l" rtl="0">
        <a:defRPr kern="1200">
          <a:solidFill>
            <a:schemeClr val="tx1"/>
          </a:solidFill>
          <a:latin typeface="+mn-lt"/>
          <a:ea typeface="+mn-ea"/>
          <a:cs typeface="+mn-cs"/>
        </a:defRPr>
      </a:lvl3pPr>
      <a:lvl4pPr marL="1028700" algn="l" rtl="0">
        <a:defRPr kern="1200">
          <a:solidFill>
            <a:schemeClr val="tx1"/>
          </a:solidFill>
          <a:latin typeface="+mn-lt"/>
          <a:ea typeface="+mn-ea"/>
          <a:cs typeface="+mn-cs"/>
        </a:defRPr>
      </a:lvl4pPr>
      <a:lvl5pPr marL="1371600" algn="l" rtl="0">
        <a:defRPr kern="1200">
          <a:solidFill>
            <a:schemeClr val="tx1"/>
          </a:solidFill>
          <a:latin typeface="+mn-lt"/>
          <a:ea typeface="+mn-ea"/>
          <a:cs typeface="+mn-cs"/>
        </a:defRPr>
      </a:lvl5pPr>
      <a:lvl6pPr marL="1714500" algn="l" rtl="0">
        <a:defRPr kern="1200">
          <a:solidFill>
            <a:schemeClr val="tx1"/>
          </a:solidFill>
          <a:latin typeface="+mn-lt"/>
          <a:ea typeface="+mn-ea"/>
          <a:cs typeface="+mn-cs"/>
        </a:defRPr>
      </a:lvl6pPr>
      <a:lvl7pPr marL="2057400" algn="l" rtl="0">
        <a:defRPr kern="1200">
          <a:solidFill>
            <a:schemeClr val="tx1"/>
          </a:solidFill>
          <a:latin typeface="+mn-lt"/>
          <a:ea typeface="+mn-ea"/>
          <a:cs typeface="+mn-cs"/>
        </a:defRPr>
      </a:lvl7pPr>
      <a:lvl8pPr marL="2400300" algn="l" rtl="0">
        <a:defRPr kern="1200">
          <a:solidFill>
            <a:schemeClr val="tx1"/>
          </a:solidFill>
          <a:latin typeface="+mn-lt"/>
          <a:ea typeface="+mn-ea"/>
          <a:cs typeface="+mn-cs"/>
        </a:defRPr>
      </a:lvl8pPr>
      <a:lvl9pPr marL="2743200" algn="l" rtl="0">
        <a:defRPr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Rectangle 1"/>
          <p:cNvSpPr>
            <a:spLocks noGrp="1"/>
          </p:cNvSpPr>
          <p:nvPr>
            <p:ph type="title"/>
          </p:nvPr>
        </p:nvSpPr>
        <p:spPr bwMode="auto">
          <a:xfrm>
            <a:off x="685800" y="205979"/>
            <a:ext cx="80010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Rectangle 2"/>
          <p:cNvSpPr>
            <a:spLocks noGrp="1"/>
          </p:cNvSpPr>
          <p:nvPr>
            <p:ph type="body" idx="1"/>
          </p:nvPr>
        </p:nvSpPr>
        <p:spPr bwMode="auto">
          <a:xfrm>
            <a:off x="457200" y="1200151"/>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wrap="square" lIns="91440" tIns="45720" rIns="91440" bIns="45720" numCol="1" anchor="ctr" anchorCtr="0" compatLnSpc="1">
            <a:prstTxWarp prst="textNoShape">
              <a:avLst/>
            </a:prstTxWarp>
          </a:bodyPr>
          <a:lstStyle>
            <a:lvl1pPr>
              <a:defRPr sz="900" smtClean="0">
                <a:solidFill>
                  <a:srgbClr val="898989"/>
                </a:solidFill>
                <a:latin typeface="Calibri" pitchFamily="34" charset="0"/>
              </a:defRPr>
            </a:lvl1pPr>
          </a:lstStyle>
          <a:p>
            <a:pPr>
              <a:defRPr/>
            </a:pPr>
            <a:fld id="{CDF110D3-A983-CD49-ACA0-664EB2431A63}" type="datetime1">
              <a:rPr lang="en-US"/>
              <a:pPr>
                <a:defRPr/>
              </a:pPr>
              <a:t>11/24/17</a:t>
            </a:fld>
            <a:endParaRPr lang="en-US"/>
          </a:p>
        </p:txBody>
      </p:sp>
      <p:sp>
        <p:nvSpPr>
          <p:cNvPr id="5" name="Footer Placeholder 4"/>
          <p:cNvSpPr>
            <a:spLocks noGrp="1"/>
          </p:cNvSpPr>
          <p:nvPr>
            <p:ph type="ftr" sz="quarter" idx="3"/>
          </p:nvPr>
        </p:nvSpPr>
        <p:spPr>
          <a:xfrm>
            <a:off x="3143250" y="4768454"/>
            <a:ext cx="2895600" cy="273844"/>
          </a:xfrm>
          <a:prstGeom prst="rect">
            <a:avLst/>
          </a:prstGeom>
        </p:spPr>
        <p:txBody>
          <a:bodyPr vert="horz" wrap="square" lIns="91440" tIns="45720" rIns="91440" bIns="45720" numCol="1" anchor="ctr" anchorCtr="0" compatLnSpc="1">
            <a:prstTxWarp prst="textNoShape">
              <a:avLst/>
            </a:prstTxWarp>
          </a:bodyPr>
          <a:lstStyle>
            <a:lvl1pPr algn="ctr">
              <a:defRPr sz="900" smtClean="0">
                <a:solidFill>
                  <a:srgbClr val="898989"/>
                </a:solidFill>
                <a:latin typeface="Calibri" pitchFamily="34" charset="0"/>
              </a:defRPr>
            </a:lvl1pPr>
          </a:lstStyle>
          <a:p>
            <a:pPr>
              <a:defRPr/>
            </a:pPr>
            <a:r>
              <a:rPr lang="en-US"/>
              <a:t>YEM KÜLTÜRÜNÜN İLKELERİ</a:t>
            </a:r>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wrap="square" lIns="91440" tIns="45720" rIns="91440" bIns="45720" numCol="1" anchor="ctr" anchorCtr="0" compatLnSpc="1">
            <a:prstTxWarp prst="textNoShape">
              <a:avLst/>
            </a:prstTxWarp>
          </a:bodyPr>
          <a:lstStyle>
            <a:lvl1pPr algn="r">
              <a:defRPr sz="900">
                <a:solidFill>
                  <a:srgbClr val="898989"/>
                </a:solidFill>
                <a:latin typeface="Calibri" charset="0"/>
              </a:defRPr>
            </a:lvl1pPr>
          </a:lstStyle>
          <a:p>
            <a:fld id="{BA3578D7-5193-FA4A-AC0B-2A4936C6896D}" type="slidenum">
              <a:rPr lang="en-US" altLang="en-US"/>
              <a:pPr/>
              <a:t>‹#›</a:t>
            </a:fld>
            <a:endParaRPr lang="en-US" altLang="en-US"/>
          </a:p>
        </p:txBody>
      </p:sp>
      <p:pic>
        <p:nvPicPr>
          <p:cNvPr id="7" name="Picture 6"/>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179512" y="179961"/>
            <a:ext cx="506288" cy="452492"/>
          </a:xfrm>
          <a:prstGeom prst="rect">
            <a:avLst/>
          </a:prstGeom>
        </p:spPr>
      </p:pic>
    </p:spTree>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Lst>
  <p:hf sldNum="0" hdr="0" dt="0"/>
  <p:txStyles>
    <p:titleStyle>
      <a:lvl1pPr marL="257175" indent="-257175" algn="ctr" defTabSz="-10404872" rtl="0" eaLnBrk="0" fontAlgn="base" hangingPunct="0">
        <a:spcBef>
          <a:spcPct val="0"/>
        </a:spcBef>
        <a:spcAft>
          <a:spcPct val="0"/>
        </a:spcAft>
        <a:defRPr sz="3300" kern="1200">
          <a:solidFill>
            <a:schemeClr val="tx1"/>
          </a:solidFill>
          <a:latin typeface="+mj-lt"/>
          <a:ea typeface="+mj-ea"/>
          <a:cs typeface="+mj-cs"/>
        </a:defRPr>
      </a:lvl1pPr>
      <a:lvl2pPr marL="257175" indent="-257175" algn="ctr" defTabSz="-10404872" rtl="0" eaLnBrk="0" fontAlgn="base" hangingPunct="0">
        <a:spcBef>
          <a:spcPct val="0"/>
        </a:spcBef>
        <a:spcAft>
          <a:spcPct val="0"/>
        </a:spcAft>
        <a:defRPr sz="3300">
          <a:solidFill>
            <a:schemeClr val="tx1"/>
          </a:solidFill>
          <a:latin typeface="Calibri" pitchFamily="34" charset="0"/>
        </a:defRPr>
      </a:lvl2pPr>
      <a:lvl3pPr marL="257175" indent="-257175" algn="ctr" defTabSz="-10404872" rtl="0" eaLnBrk="0" fontAlgn="base" hangingPunct="0">
        <a:spcBef>
          <a:spcPct val="0"/>
        </a:spcBef>
        <a:spcAft>
          <a:spcPct val="0"/>
        </a:spcAft>
        <a:defRPr sz="3300">
          <a:solidFill>
            <a:schemeClr val="tx1"/>
          </a:solidFill>
          <a:latin typeface="Calibri" pitchFamily="34" charset="0"/>
        </a:defRPr>
      </a:lvl3pPr>
      <a:lvl4pPr marL="257175" indent="-257175" algn="ctr" defTabSz="-10404872" rtl="0" eaLnBrk="0" fontAlgn="base" hangingPunct="0">
        <a:spcBef>
          <a:spcPct val="0"/>
        </a:spcBef>
        <a:spcAft>
          <a:spcPct val="0"/>
        </a:spcAft>
        <a:defRPr sz="3300">
          <a:solidFill>
            <a:schemeClr val="tx1"/>
          </a:solidFill>
          <a:latin typeface="Calibri" pitchFamily="34" charset="0"/>
        </a:defRPr>
      </a:lvl4pPr>
      <a:lvl5pPr marL="257175" indent="-257175" algn="ctr" defTabSz="-10404872" rtl="0" eaLnBrk="0" fontAlgn="base" hangingPunct="0">
        <a:spcBef>
          <a:spcPct val="0"/>
        </a:spcBef>
        <a:spcAft>
          <a:spcPct val="0"/>
        </a:spcAft>
        <a:defRPr sz="3300">
          <a:solidFill>
            <a:schemeClr val="tx1"/>
          </a:solidFill>
          <a:latin typeface="Calibri" pitchFamily="34" charset="0"/>
        </a:defRPr>
      </a:lvl5pPr>
      <a:lvl6pPr marL="600075" indent="-257175" algn="ctr" defTabSz="-10404872" rtl="0" eaLnBrk="0" fontAlgn="base" hangingPunct="0">
        <a:spcBef>
          <a:spcPct val="0"/>
        </a:spcBef>
        <a:spcAft>
          <a:spcPct val="0"/>
        </a:spcAft>
        <a:defRPr sz="3300">
          <a:solidFill>
            <a:schemeClr val="tx1"/>
          </a:solidFill>
          <a:latin typeface="Calibri" pitchFamily="34" charset="0"/>
        </a:defRPr>
      </a:lvl6pPr>
      <a:lvl7pPr marL="942975" indent="-257175" algn="ctr" defTabSz="-10404872" rtl="0" eaLnBrk="0" fontAlgn="base" hangingPunct="0">
        <a:spcBef>
          <a:spcPct val="0"/>
        </a:spcBef>
        <a:spcAft>
          <a:spcPct val="0"/>
        </a:spcAft>
        <a:defRPr sz="3300">
          <a:solidFill>
            <a:schemeClr val="tx1"/>
          </a:solidFill>
          <a:latin typeface="Calibri" pitchFamily="34" charset="0"/>
        </a:defRPr>
      </a:lvl7pPr>
      <a:lvl8pPr marL="1285875" indent="-257175" algn="ctr" defTabSz="-10404872" rtl="0" eaLnBrk="0" fontAlgn="base" hangingPunct="0">
        <a:spcBef>
          <a:spcPct val="0"/>
        </a:spcBef>
        <a:spcAft>
          <a:spcPct val="0"/>
        </a:spcAft>
        <a:defRPr sz="3300">
          <a:solidFill>
            <a:schemeClr val="tx1"/>
          </a:solidFill>
          <a:latin typeface="Calibri" pitchFamily="34" charset="0"/>
        </a:defRPr>
      </a:lvl8pPr>
      <a:lvl9pPr marL="1628775" indent="-257175" algn="ctr" defTabSz="-10404872" rtl="0" eaLnBrk="0" fontAlgn="base" hangingPunct="0">
        <a:spcBef>
          <a:spcPct val="0"/>
        </a:spcBef>
        <a:spcAft>
          <a:spcPct val="0"/>
        </a:spcAft>
        <a:defRPr sz="3300">
          <a:solidFill>
            <a:schemeClr val="tx1"/>
          </a:solidFill>
          <a:latin typeface="Calibri" pitchFamily="34" charset="0"/>
        </a:defRPr>
      </a:lvl9pPr>
    </p:titleStyle>
    <p:bodyStyle>
      <a:lvl1pPr marL="257175" indent="-257175" algn="l" defTabSz="-10404872" rtl="0" eaLnBrk="0" fontAlgn="base" hangingPunct="0">
        <a:spcBef>
          <a:spcPct val="20000"/>
        </a:spcBef>
        <a:spcAft>
          <a:spcPct val="0"/>
        </a:spcAft>
        <a:buFont typeface="Arial" charset="0"/>
        <a:buChar char="•"/>
        <a:defRPr sz="2400" kern="1200">
          <a:solidFill>
            <a:schemeClr val="tx1"/>
          </a:solidFill>
          <a:latin typeface="+mn-lt"/>
          <a:ea typeface="+mn-ea"/>
          <a:cs typeface="+mn-cs"/>
        </a:defRPr>
      </a:lvl1pPr>
      <a:lvl2pPr marL="557213" indent="-214313" algn="l" defTabSz="-10404872" rtl="0" eaLnBrk="0" fontAlgn="base" hangingPunct="0">
        <a:spcBef>
          <a:spcPct val="20000"/>
        </a:spcBef>
        <a:spcAft>
          <a:spcPct val="0"/>
        </a:spcAft>
        <a:buFont typeface="Arial" charset="0"/>
        <a:buChar char="–"/>
        <a:defRPr sz="2100" kern="1200">
          <a:solidFill>
            <a:schemeClr val="tx1"/>
          </a:solidFill>
          <a:latin typeface="+mn-lt"/>
          <a:ea typeface="+mn-ea"/>
          <a:cs typeface="+mn-cs"/>
        </a:defRPr>
      </a:lvl2pPr>
      <a:lvl3pPr marL="857250" indent="-171450" algn="l" defTabSz="-10404872" rtl="0" eaLnBrk="0" fontAlgn="base" hangingPunct="0">
        <a:spcBef>
          <a:spcPct val="20000"/>
        </a:spcBef>
        <a:spcAft>
          <a:spcPct val="0"/>
        </a:spcAft>
        <a:buFont typeface="Arial" charset="0"/>
        <a:buChar char="•"/>
        <a:defRPr sz="1800" kern="1200">
          <a:solidFill>
            <a:schemeClr val="tx1"/>
          </a:solidFill>
          <a:latin typeface="+mn-lt"/>
          <a:ea typeface="+mn-ea"/>
          <a:cs typeface="+mn-cs"/>
        </a:defRPr>
      </a:lvl3pPr>
      <a:lvl4pPr marL="1200150" indent="-171450" algn="l" defTabSz="-10404872" rtl="0" eaLnBrk="0" fontAlgn="base" hangingPunct="0">
        <a:spcBef>
          <a:spcPct val="20000"/>
        </a:spcBef>
        <a:spcAft>
          <a:spcPct val="0"/>
        </a:spcAft>
        <a:buFont typeface="Arial" charset="0"/>
        <a:buChar char="–"/>
        <a:defRPr sz="1500" kern="1200">
          <a:solidFill>
            <a:schemeClr val="tx1"/>
          </a:solidFill>
          <a:latin typeface="+mn-lt"/>
          <a:ea typeface="+mn-ea"/>
          <a:cs typeface="+mn-cs"/>
        </a:defRPr>
      </a:lvl4pPr>
      <a:lvl5pPr marL="1543050" indent="-171450" algn="l" defTabSz="-10404872" rtl="0" eaLnBrk="0" fontAlgn="base" hangingPunct="0">
        <a:spcBef>
          <a:spcPct val="20000"/>
        </a:spcBef>
        <a:spcAft>
          <a:spcPct val="0"/>
        </a:spcAft>
        <a:buFont typeface="Arial" charset="0"/>
        <a:buChar char="»"/>
        <a:defRPr sz="1500" kern="1200">
          <a:solidFill>
            <a:schemeClr val="tx1"/>
          </a:solidFill>
          <a:latin typeface="+mn-lt"/>
          <a:ea typeface="+mn-ea"/>
          <a:cs typeface="+mn-cs"/>
        </a:defRPr>
      </a:lvl5pPr>
      <a:lvl6pPr marL="1885950" indent="-171450" algn="l" rtl="0" latinLnBrk="0">
        <a:spcBef>
          <a:spcPct val="20000"/>
        </a:spcBef>
        <a:buFont typeface="Arial"/>
        <a:buChar char="•"/>
        <a:defRPr sz="1500" kern="1200">
          <a:solidFill>
            <a:schemeClr val="tx1"/>
          </a:solidFill>
          <a:latin typeface="+mn-lt"/>
          <a:ea typeface="+mn-ea"/>
          <a:cs typeface="+mn-cs"/>
        </a:defRPr>
      </a:lvl6pPr>
      <a:lvl7pPr marL="2228850" indent="-171450" algn="l" rtl="0" latinLnBrk="0">
        <a:spcBef>
          <a:spcPct val="20000"/>
        </a:spcBef>
        <a:buFont typeface="Arial"/>
        <a:buChar char="•"/>
        <a:defRPr sz="1500" kern="1200">
          <a:solidFill>
            <a:schemeClr val="tx1"/>
          </a:solidFill>
          <a:latin typeface="+mn-lt"/>
          <a:ea typeface="+mn-ea"/>
          <a:cs typeface="+mn-cs"/>
        </a:defRPr>
      </a:lvl7pPr>
      <a:lvl8pPr marL="2571750" indent="-171450" algn="l" rtl="0" latinLnBrk="0">
        <a:spcBef>
          <a:spcPct val="20000"/>
        </a:spcBef>
        <a:buFont typeface="Arial"/>
        <a:buChar char="•"/>
        <a:defRPr sz="1500" kern="1200">
          <a:solidFill>
            <a:schemeClr val="tx1"/>
          </a:solidFill>
          <a:latin typeface="+mn-lt"/>
          <a:ea typeface="+mn-ea"/>
          <a:cs typeface="+mn-cs"/>
        </a:defRPr>
      </a:lvl8pPr>
      <a:lvl9pPr marL="2914650" indent="-171450" algn="l" rtl="0" latinLnBrk="0">
        <a:spcBef>
          <a:spcPct val="20000"/>
        </a:spcBef>
        <a:buFont typeface="Arial"/>
        <a:buChar char="•"/>
        <a:defRPr sz="1500" kern="1200">
          <a:solidFill>
            <a:schemeClr val="tx1"/>
          </a:solidFill>
          <a:latin typeface="+mn-lt"/>
          <a:ea typeface="+mn-ea"/>
          <a:cs typeface="+mn-cs"/>
        </a:defRPr>
      </a:lvl9pPr>
    </p:bodyStyle>
    <p:otherStyle>
      <a:lvl1pPr marL="0" algn="l" rtl="0">
        <a:defRPr kern="1200">
          <a:solidFill>
            <a:schemeClr val="tx1"/>
          </a:solidFill>
          <a:latin typeface="+mn-lt"/>
          <a:ea typeface="+mn-ea"/>
          <a:cs typeface="+mn-cs"/>
        </a:defRPr>
      </a:lvl1pPr>
      <a:lvl2pPr marL="342900" algn="l" rtl="0">
        <a:defRPr kern="1200">
          <a:solidFill>
            <a:schemeClr val="tx1"/>
          </a:solidFill>
          <a:latin typeface="+mn-lt"/>
          <a:ea typeface="+mn-ea"/>
          <a:cs typeface="+mn-cs"/>
        </a:defRPr>
      </a:lvl2pPr>
      <a:lvl3pPr marL="685800" algn="l" rtl="0">
        <a:defRPr kern="1200">
          <a:solidFill>
            <a:schemeClr val="tx1"/>
          </a:solidFill>
          <a:latin typeface="+mn-lt"/>
          <a:ea typeface="+mn-ea"/>
          <a:cs typeface="+mn-cs"/>
        </a:defRPr>
      </a:lvl3pPr>
      <a:lvl4pPr marL="1028700" algn="l" rtl="0">
        <a:defRPr kern="1200">
          <a:solidFill>
            <a:schemeClr val="tx1"/>
          </a:solidFill>
          <a:latin typeface="+mn-lt"/>
          <a:ea typeface="+mn-ea"/>
          <a:cs typeface="+mn-cs"/>
        </a:defRPr>
      </a:lvl4pPr>
      <a:lvl5pPr marL="1371600" algn="l" rtl="0">
        <a:defRPr kern="1200">
          <a:solidFill>
            <a:schemeClr val="tx1"/>
          </a:solidFill>
          <a:latin typeface="+mn-lt"/>
          <a:ea typeface="+mn-ea"/>
          <a:cs typeface="+mn-cs"/>
        </a:defRPr>
      </a:lvl5pPr>
      <a:lvl6pPr marL="1714500" algn="l" rtl="0">
        <a:defRPr kern="1200">
          <a:solidFill>
            <a:schemeClr val="tx1"/>
          </a:solidFill>
          <a:latin typeface="+mn-lt"/>
          <a:ea typeface="+mn-ea"/>
          <a:cs typeface="+mn-cs"/>
        </a:defRPr>
      </a:lvl6pPr>
      <a:lvl7pPr marL="2057400" algn="l" rtl="0">
        <a:defRPr kern="1200">
          <a:solidFill>
            <a:schemeClr val="tx1"/>
          </a:solidFill>
          <a:latin typeface="+mn-lt"/>
          <a:ea typeface="+mn-ea"/>
          <a:cs typeface="+mn-cs"/>
        </a:defRPr>
      </a:lvl7pPr>
      <a:lvl8pPr marL="2400300" algn="l" rtl="0">
        <a:defRPr kern="1200">
          <a:solidFill>
            <a:schemeClr val="tx1"/>
          </a:solidFill>
          <a:latin typeface="+mn-lt"/>
          <a:ea typeface="+mn-ea"/>
          <a:cs typeface="+mn-cs"/>
        </a:defRPr>
      </a:lvl8pPr>
      <a:lvl9pPr marL="2743200" algn="l" rtl="0">
        <a:defRPr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Picture 2"/>
          <p:cNvSpPr>
            <a:spLocks noGrp="1"/>
          </p:cNvSpPr>
          <p:nvPr>
            <p:ph type="ctrTitle"/>
          </p:nvPr>
        </p:nvSpPr>
        <p:spPr>
          <a:xfrm>
            <a:off x="1654969" y="1597641"/>
            <a:ext cx="5834063" cy="1101684"/>
          </a:xfrm>
          <a:scene3d>
            <a:camera prst="orthographicFront"/>
            <a:lightRig rig="threePt" dir="t"/>
          </a:scene3d>
          <a:sp3d/>
        </p:spPr>
        <p:txBody>
          <a:bodyPr rtlCol="0">
            <a:normAutofit/>
            <a:scene3d>
              <a:camera prst="orthographicFront"/>
              <a:lightRig rig="twoPt" dir="tl">
                <a:rot lat="0" lon="0" rev="7200000"/>
              </a:lightRig>
            </a:scene3d>
            <a:sp3d contourW="8890" prstMaterial="flat">
              <a:bevelT w="31750" h="31750"/>
              <a:contourClr>
                <a:schemeClr val="accent2">
                  <a:shade val="80000"/>
                </a:schemeClr>
              </a:contourClr>
            </a:sp3d>
          </a:bodyPr>
          <a:lstStyle/>
          <a:p>
            <a:pPr marL="0" indent="0" defTabSz="685800" eaLnBrk="1" fontAlgn="auto" hangingPunct="1">
              <a:spcAft>
                <a:spcPts val="0"/>
              </a:spcAft>
              <a:defRPr/>
            </a:pPr>
            <a:r>
              <a:rPr lang="tr-TR" b="1" dirty="0">
                <a:ln w="11430"/>
                <a:gradFill>
                  <a:gsLst>
                    <a:gs pos="0">
                      <a:schemeClr val="accent2">
                        <a:tint val="70000"/>
                        <a:shade val="10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7000"/>
                    </a:srgbClr>
                  </a:outerShdw>
                </a:effectLst>
              </a:rPr>
              <a:t>YEM KÜLTÜRÜNÜN İLKELERİ</a:t>
            </a:r>
            <a:endParaRPr lang="en-US" b="1" dirty="0">
              <a:ln w="11430"/>
              <a:gradFill>
                <a:gsLst>
                  <a:gs pos="0">
                    <a:schemeClr val="accent2">
                      <a:tint val="70000"/>
                      <a:shade val="10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7000"/>
                  </a:srgbClr>
                </a:outerShdw>
              </a:effectLst>
            </a:endParaRPr>
          </a:p>
        </p:txBody>
      </p:sp>
      <p:sp>
        <p:nvSpPr>
          <p:cNvPr id="3" name="Picture 3"/>
          <p:cNvSpPr>
            <a:spLocks noGrp="1"/>
          </p:cNvSpPr>
          <p:nvPr>
            <p:ph type="subTitle" idx="1"/>
          </p:nvPr>
        </p:nvSpPr>
        <p:spPr>
          <a:xfrm>
            <a:off x="2171700" y="2914429"/>
            <a:ext cx="4800600" cy="1314671"/>
          </a:xfrm>
          <a:scene3d>
            <a:camera prst="orthographicFront"/>
            <a:lightRig rig="threePt" dir="t"/>
          </a:scene3d>
          <a:sp3d/>
        </p:spPr>
        <p:txBody>
          <a:bodyPr rtlCol="0">
            <a:normAutofit/>
            <a:scene3d>
              <a:camera prst="orthographicFront"/>
              <a:lightRig rig="glow" dir="tl">
                <a:rot lat="0" lon="0" rev="5400000"/>
              </a:lightRig>
            </a:scene3d>
            <a:sp3d contourW="12700">
              <a:bevelT w="25400" h="25400"/>
              <a:contourClr>
                <a:schemeClr val="accent6">
                  <a:shade val="73000"/>
                </a:schemeClr>
              </a:contourClr>
            </a:sp3d>
          </a:bodyPr>
          <a:lstStyle/>
          <a:p>
            <a:pPr defTabSz="685800" eaLnBrk="1" fontAlgn="auto" hangingPunct="1">
              <a:spcAft>
                <a:spcPts val="0"/>
              </a:spcAft>
              <a:defRPr/>
            </a:pPr>
            <a:r>
              <a:rPr lang="tr-TR" sz="2700" b="1" dirty="0" err="1">
                <a:ln w="11430"/>
                <a:gradFill>
                  <a:gsLst>
                    <a:gs pos="0">
                      <a:schemeClr val="accent6">
                        <a:tint val="70000"/>
                        <a:shade val="100000"/>
                        <a:satMod val="130000"/>
                      </a:schemeClr>
                    </a:gs>
                    <a:gs pos="25000">
                      <a:schemeClr val="accent6">
                        <a:tint val="92000"/>
                        <a:shade val="100000"/>
                        <a:satMod val="105000"/>
                      </a:schemeClr>
                    </a:gs>
                    <a:gs pos="50000">
                      <a:schemeClr val="accent6">
                        <a:tint val="100000"/>
                        <a:shade val="99000"/>
                        <a:satMod val="100000"/>
                      </a:schemeClr>
                    </a:gs>
                    <a:gs pos="75000">
                      <a:schemeClr val="accent6">
                        <a:tint val="92000"/>
                        <a:shade val="100000"/>
                        <a:satMod val="105000"/>
                      </a:schemeClr>
                    </a:gs>
                    <a:gs pos="100000">
                      <a:schemeClr val="accent6">
                        <a:tint val="70000"/>
                        <a:shade val="100000"/>
                        <a:satMod val="130000"/>
                      </a:schemeClr>
                    </a:gs>
                  </a:gsLst>
                  <a:lin ang="5400000"/>
                </a:gradFill>
                <a:effectLst>
                  <a:outerShdw blurRad="80000" dist="40000" dir="5040000" algn="tl">
                    <a:srgbClr val="000000">
                      <a:alpha val="30000"/>
                    </a:srgbClr>
                  </a:outerShdw>
                </a:effectLst>
              </a:rPr>
              <a:t>Prof.Dr</a:t>
            </a:r>
            <a:r>
              <a:rPr lang="tr-TR" sz="2700" b="1" dirty="0">
                <a:ln w="11430"/>
                <a:gradFill>
                  <a:gsLst>
                    <a:gs pos="0">
                      <a:schemeClr val="accent6">
                        <a:tint val="70000"/>
                        <a:shade val="100000"/>
                        <a:satMod val="130000"/>
                      </a:schemeClr>
                    </a:gs>
                    <a:gs pos="25000">
                      <a:schemeClr val="accent6">
                        <a:tint val="92000"/>
                        <a:shade val="100000"/>
                        <a:satMod val="105000"/>
                      </a:schemeClr>
                    </a:gs>
                    <a:gs pos="50000">
                      <a:schemeClr val="accent6">
                        <a:tint val="100000"/>
                        <a:shade val="99000"/>
                        <a:satMod val="100000"/>
                      </a:schemeClr>
                    </a:gs>
                    <a:gs pos="75000">
                      <a:schemeClr val="accent6">
                        <a:tint val="92000"/>
                        <a:shade val="100000"/>
                        <a:satMod val="105000"/>
                      </a:schemeClr>
                    </a:gs>
                    <a:gs pos="100000">
                      <a:schemeClr val="accent6">
                        <a:tint val="70000"/>
                        <a:shade val="100000"/>
                        <a:satMod val="130000"/>
                      </a:schemeClr>
                    </a:gs>
                  </a:gsLst>
                  <a:lin ang="5400000"/>
                </a:gradFill>
                <a:effectLst>
                  <a:outerShdw blurRad="80000" dist="40000" dir="5040000" algn="tl">
                    <a:srgbClr val="000000">
                      <a:alpha val="30000"/>
                    </a:srgbClr>
                  </a:outerShdw>
                </a:effectLst>
              </a:rPr>
              <a:t>. Cengiz Sancak</a:t>
            </a:r>
            <a:endParaRPr lang="en-US" sz="2700" b="1" dirty="0">
              <a:ln w="11430"/>
              <a:gradFill>
                <a:gsLst>
                  <a:gs pos="0">
                    <a:schemeClr val="accent6">
                      <a:tint val="70000"/>
                      <a:shade val="100000"/>
                      <a:satMod val="130000"/>
                    </a:schemeClr>
                  </a:gs>
                  <a:gs pos="25000">
                    <a:schemeClr val="accent6">
                      <a:tint val="92000"/>
                      <a:shade val="100000"/>
                      <a:satMod val="105000"/>
                    </a:schemeClr>
                  </a:gs>
                  <a:gs pos="50000">
                    <a:schemeClr val="accent6">
                      <a:tint val="100000"/>
                      <a:shade val="99000"/>
                      <a:satMod val="100000"/>
                    </a:schemeClr>
                  </a:gs>
                  <a:gs pos="75000">
                    <a:schemeClr val="accent6">
                      <a:tint val="92000"/>
                      <a:shade val="100000"/>
                      <a:satMod val="105000"/>
                    </a:schemeClr>
                  </a:gs>
                  <a:gs pos="100000">
                    <a:schemeClr val="accent6">
                      <a:tint val="70000"/>
                      <a:shade val="100000"/>
                      <a:satMod val="130000"/>
                    </a:schemeClr>
                  </a:gs>
                </a:gsLst>
                <a:lin ang="5400000"/>
              </a:gradFill>
              <a:effectLst>
                <a:outerShdw blurRad="80000" dist="40000" dir="5040000" algn="tl">
                  <a:srgbClr val="000000">
                    <a:alpha val="30000"/>
                  </a:srgbClr>
                </a:outerShdw>
              </a:effectLst>
            </a:endParaRPr>
          </a:p>
        </p:txBody>
      </p:sp>
      <p:sp>
        <p:nvSpPr>
          <p:cNvPr id="3076" name="Shape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557213" indent="-214313" eaLnBrk="0" hangingPunct="0">
              <a:defRPr>
                <a:solidFill>
                  <a:schemeClr val="tx1"/>
                </a:solidFill>
                <a:latin typeface="Arial" charset="0"/>
              </a:defRPr>
            </a:lvl2pPr>
            <a:lvl3pPr marL="857250" indent="-171450" eaLnBrk="0" hangingPunct="0">
              <a:defRPr>
                <a:solidFill>
                  <a:schemeClr val="tx1"/>
                </a:solidFill>
                <a:latin typeface="Arial" charset="0"/>
              </a:defRPr>
            </a:lvl3pPr>
            <a:lvl4pPr marL="1200150" indent="-171450" eaLnBrk="0" hangingPunct="0">
              <a:defRPr>
                <a:solidFill>
                  <a:schemeClr val="tx1"/>
                </a:solidFill>
                <a:latin typeface="Arial" charset="0"/>
              </a:defRPr>
            </a:lvl4pPr>
            <a:lvl5pPr marL="1543050" indent="-171450" eaLnBrk="0" hangingPunct="0">
              <a:defRPr>
                <a:solidFill>
                  <a:schemeClr val="tx1"/>
                </a:solidFill>
                <a:latin typeface="Arial" charset="0"/>
              </a:defRPr>
            </a:lvl5pPr>
            <a:lvl6pPr marL="1885950" indent="-171450" eaLnBrk="0" fontAlgn="base" hangingPunct="0">
              <a:spcBef>
                <a:spcPct val="0"/>
              </a:spcBef>
              <a:spcAft>
                <a:spcPct val="0"/>
              </a:spcAft>
              <a:defRPr>
                <a:solidFill>
                  <a:schemeClr val="tx1"/>
                </a:solidFill>
                <a:latin typeface="Arial" charset="0"/>
              </a:defRPr>
            </a:lvl6pPr>
            <a:lvl7pPr marL="2228850" indent="-171450" eaLnBrk="0" fontAlgn="base" hangingPunct="0">
              <a:spcBef>
                <a:spcPct val="0"/>
              </a:spcBef>
              <a:spcAft>
                <a:spcPct val="0"/>
              </a:spcAft>
              <a:defRPr>
                <a:solidFill>
                  <a:schemeClr val="tx1"/>
                </a:solidFill>
                <a:latin typeface="Arial" charset="0"/>
              </a:defRPr>
            </a:lvl7pPr>
            <a:lvl8pPr marL="2571750" indent="-171450" eaLnBrk="0" fontAlgn="base" hangingPunct="0">
              <a:spcBef>
                <a:spcPct val="0"/>
              </a:spcBef>
              <a:spcAft>
                <a:spcPct val="0"/>
              </a:spcAft>
              <a:defRPr>
                <a:solidFill>
                  <a:schemeClr val="tx1"/>
                </a:solidFill>
                <a:latin typeface="Arial" charset="0"/>
              </a:defRPr>
            </a:lvl8pPr>
            <a:lvl9pPr marL="2914650" indent="-171450" eaLnBrk="0" fontAlgn="base" hangingPunct="0">
              <a:spcBef>
                <a:spcPct val="0"/>
              </a:spcBef>
              <a:spcAft>
                <a:spcPct val="0"/>
              </a:spcAft>
              <a:defRPr>
                <a:solidFill>
                  <a:schemeClr val="tx1"/>
                </a:solidFill>
                <a:latin typeface="Arial" charset="0"/>
              </a:defRPr>
            </a:lvl9pPr>
          </a:lstStyle>
          <a:p>
            <a:pPr eaLnBrk="1" hangingPunct="1"/>
            <a:r>
              <a:rPr lang="en-US" altLang="en-US" dirty="0">
                <a:solidFill>
                  <a:srgbClr val="898989"/>
                </a:solidFill>
                <a:latin typeface="Calibri" charset="0"/>
              </a:rPr>
              <a:t>YEM KÜLTÜRÜNÜN İLKELERİ</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1"/>
          <p:cNvSpPr txBox="1">
            <a:spLocks noChangeArrowheads="1"/>
          </p:cNvSpPr>
          <p:nvPr/>
        </p:nvSpPr>
        <p:spPr bwMode="auto">
          <a:xfrm>
            <a:off x="539552" y="843558"/>
            <a:ext cx="7776864" cy="3510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61235" tIns="30617" rIns="61235" bIns="30617"/>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5pPr>
            <a:lvl6pPr marL="2514600" indent="-228600" defTabSz="449263" eaLnBrk="0" fontAlgn="base" hangingPunct="0">
              <a:lnSpc>
                <a:spcPct val="104000"/>
              </a:lnSpc>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6pPr>
            <a:lvl7pPr marL="2971800" indent="-228600" defTabSz="449263" eaLnBrk="0" fontAlgn="base" hangingPunct="0">
              <a:lnSpc>
                <a:spcPct val="104000"/>
              </a:lnSpc>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7pPr>
            <a:lvl8pPr marL="3429000" indent="-228600" defTabSz="449263" eaLnBrk="0" fontAlgn="base" hangingPunct="0">
              <a:lnSpc>
                <a:spcPct val="104000"/>
              </a:lnSpc>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8pPr>
            <a:lvl9pPr marL="3886200" indent="-228600" defTabSz="449263" eaLnBrk="0" fontAlgn="base" hangingPunct="0">
              <a:lnSpc>
                <a:spcPct val="104000"/>
              </a:lnSpc>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9pPr>
          </a:lstStyle>
          <a:p>
            <a:pPr algn="just" eaLnBrk="1"/>
            <a:r>
              <a:rPr lang="tr-TR" altLang="en-US" sz="2400" dirty="0">
                <a:solidFill>
                  <a:schemeClr val="tx1"/>
                </a:solidFill>
              </a:rPr>
              <a:t>Eğer biri ölürse kök ve yaprakları olan komşu kardeş yaşar.</a:t>
            </a:r>
          </a:p>
          <a:p>
            <a:pPr algn="just" eaLnBrk="1"/>
            <a:endParaRPr lang="tr-TR" altLang="en-US" sz="2400" dirty="0">
              <a:solidFill>
                <a:schemeClr val="tx1"/>
              </a:solidFill>
            </a:endParaRPr>
          </a:p>
          <a:p>
            <a:pPr algn="just" eaLnBrk="1"/>
            <a:r>
              <a:rPr lang="tr-TR" altLang="en-US" sz="2400" dirty="0">
                <a:solidFill>
                  <a:schemeClr val="tx1"/>
                </a:solidFill>
              </a:rPr>
              <a:t>Sürgün ölümleri kullanım faktörlerine bağlı olduğu gibi, elverişsiz çevre faktörlerine de bağlıdır.</a:t>
            </a:r>
          </a:p>
          <a:p>
            <a:pPr algn="just" eaLnBrk="1"/>
            <a:endParaRPr lang="tr-TR" altLang="en-US" sz="2400" dirty="0">
              <a:solidFill>
                <a:schemeClr val="tx1"/>
              </a:solidFill>
            </a:endParaRPr>
          </a:p>
          <a:p>
            <a:pPr algn="just" eaLnBrk="1"/>
            <a:r>
              <a:rPr lang="tr-TR" altLang="en-US" sz="2400" dirty="0">
                <a:solidFill>
                  <a:schemeClr val="tx1"/>
                </a:solidFill>
              </a:rPr>
              <a:t> Bir serin iklim </a:t>
            </a:r>
            <a:r>
              <a:rPr lang="tr-TR" altLang="en-US" sz="2400" dirty="0" err="1">
                <a:solidFill>
                  <a:schemeClr val="tx1"/>
                </a:solidFill>
              </a:rPr>
              <a:t>buğdaygili</a:t>
            </a:r>
            <a:r>
              <a:rPr lang="tr-TR" altLang="en-US" sz="2400" dirty="0">
                <a:solidFill>
                  <a:schemeClr val="tx1"/>
                </a:solidFill>
              </a:rPr>
              <a:t> olan çok yıllık çim yazın sıcak döneminde kardeşlerinin önemli bir kısmını kaybetmektedir.  </a:t>
            </a:r>
          </a:p>
        </p:txBody>
      </p:sp>
    </p:spTree>
    <p:extLst>
      <p:ext uri="{BB962C8B-B14F-4D97-AF65-F5344CB8AC3E}">
        <p14:creationId xmlns:p14="http://schemas.microsoft.com/office/powerpoint/2010/main" val="600542731"/>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442034" y="1231582"/>
            <a:ext cx="6172200" cy="2204739"/>
          </a:xfrm>
        </p:spPr>
        <p:txBody>
          <a:bodyPr/>
          <a:lstStyle/>
          <a:p>
            <a:r>
              <a:rPr lang="en-US" dirty="0" err="1" smtClean="0"/>
              <a:t>Buğdaygillerde</a:t>
            </a:r>
            <a:r>
              <a:rPr lang="en-US" dirty="0" smtClean="0"/>
              <a:t> </a:t>
            </a:r>
            <a:r>
              <a:rPr lang="en-US" dirty="0" err="1" smtClean="0"/>
              <a:t>Büyüme</a:t>
            </a:r>
            <a:endParaRPr lang="en-US" dirty="0"/>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512" y="179961"/>
            <a:ext cx="506288" cy="452492"/>
          </a:xfrm>
          <a:prstGeom prst="rect">
            <a:avLst/>
          </a:prstGeom>
        </p:spPr>
      </p:pic>
      <p:sp>
        <p:nvSpPr>
          <p:cNvPr id="5" name="Shape 3"/>
          <p:cNvSpPr>
            <a:spLocks noGrp="1"/>
          </p:cNvSpPr>
          <p:nvPr>
            <p:ph type="ftr" sz="quarter" idx="11"/>
          </p:nvPr>
        </p:nvSpPr>
        <p:spPr bwMode="auto">
          <a:xfrm>
            <a:off x="3143250" y="4768454"/>
            <a:ext cx="2895600" cy="273844"/>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557213" indent="-214313" eaLnBrk="0" hangingPunct="0">
              <a:defRPr>
                <a:solidFill>
                  <a:schemeClr val="tx1"/>
                </a:solidFill>
                <a:latin typeface="Arial" charset="0"/>
              </a:defRPr>
            </a:lvl2pPr>
            <a:lvl3pPr marL="857250" indent="-171450" eaLnBrk="0" hangingPunct="0">
              <a:defRPr>
                <a:solidFill>
                  <a:schemeClr val="tx1"/>
                </a:solidFill>
                <a:latin typeface="Arial" charset="0"/>
              </a:defRPr>
            </a:lvl3pPr>
            <a:lvl4pPr marL="1200150" indent="-171450" eaLnBrk="0" hangingPunct="0">
              <a:defRPr>
                <a:solidFill>
                  <a:schemeClr val="tx1"/>
                </a:solidFill>
                <a:latin typeface="Arial" charset="0"/>
              </a:defRPr>
            </a:lvl4pPr>
            <a:lvl5pPr marL="1543050" indent="-171450" eaLnBrk="0" hangingPunct="0">
              <a:defRPr>
                <a:solidFill>
                  <a:schemeClr val="tx1"/>
                </a:solidFill>
                <a:latin typeface="Arial" charset="0"/>
              </a:defRPr>
            </a:lvl5pPr>
            <a:lvl6pPr marL="1885950" indent="-171450" eaLnBrk="0" fontAlgn="base" hangingPunct="0">
              <a:spcBef>
                <a:spcPct val="0"/>
              </a:spcBef>
              <a:spcAft>
                <a:spcPct val="0"/>
              </a:spcAft>
              <a:defRPr>
                <a:solidFill>
                  <a:schemeClr val="tx1"/>
                </a:solidFill>
                <a:latin typeface="Arial" charset="0"/>
              </a:defRPr>
            </a:lvl6pPr>
            <a:lvl7pPr marL="2228850" indent="-171450" eaLnBrk="0" fontAlgn="base" hangingPunct="0">
              <a:spcBef>
                <a:spcPct val="0"/>
              </a:spcBef>
              <a:spcAft>
                <a:spcPct val="0"/>
              </a:spcAft>
              <a:defRPr>
                <a:solidFill>
                  <a:schemeClr val="tx1"/>
                </a:solidFill>
                <a:latin typeface="Arial" charset="0"/>
              </a:defRPr>
            </a:lvl7pPr>
            <a:lvl8pPr marL="2571750" indent="-171450" eaLnBrk="0" fontAlgn="base" hangingPunct="0">
              <a:spcBef>
                <a:spcPct val="0"/>
              </a:spcBef>
              <a:spcAft>
                <a:spcPct val="0"/>
              </a:spcAft>
              <a:defRPr>
                <a:solidFill>
                  <a:schemeClr val="tx1"/>
                </a:solidFill>
                <a:latin typeface="Arial" charset="0"/>
              </a:defRPr>
            </a:lvl8pPr>
            <a:lvl9pPr marL="2914650" indent="-171450" eaLnBrk="0" fontAlgn="base" hangingPunct="0">
              <a:spcBef>
                <a:spcPct val="0"/>
              </a:spcBef>
              <a:spcAft>
                <a:spcPct val="0"/>
              </a:spcAft>
              <a:defRPr>
                <a:solidFill>
                  <a:schemeClr val="tx1"/>
                </a:solidFill>
                <a:latin typeface="Arial" charset="0"/>
              </a:defRPr>
            </a:lvl9pPr>
          </a:lstStyle>
          <a:p>
            <a:pPr eaLnBrk="1" hangingPunct="1"/>
            <a:r>
              <a:rPr lang="en-US" altLang="en-US" dirty="0">
                <a:solidFill>
                  <a:srgbClr val="898989"/>
                </a:solidFill>
                <a:latin typeface="Calibri" charset="0"/>
              </a:rPr>
              <a:t>YEM KÜLTÜRÜNÜN İLKELERİ</a:t>
            </a:r>
          </a:p>
        </p:txBody>
      </p:sp>
    </p:spTree>
    <p:extLst>
      <p:ext uri="{BB962C8B-B14F-4D97-AF65-F5344CB8AC3E}">
        <p14:creationId xmlns:p14="http://schemas.microsoft.com/office/powerpoint/2010/main" val="16179976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1"/>
          <p:cNvSpPr txBox="1">
            <a:spLocks noChangeArrowheads="1"/>
          </p:cNvSpPr>
          <p:nvPr/>
        </p:nvSpPr>
        <p:spPr bwMode="auto">
          <a:xfrm>
            <a:off x="539552" y="483518"/>
            <a:ext cx="8208911" cy="43294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61235" tIns="30617" rIns="61235" bIns="30617"/>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5pPr>
            <a:lvl6pPr marL="2514600" indent="-228600" defTabSz="449263" eaLnBrk="0" fontAlgn="base" hangingPunct="0">
              <a:lnSpc>
                <a:spcPct val="104000"/>
              </a:lnSpc>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6pPr>
            <a:lvl7pPr marL="2971800" indent="-228600" defTabSz="449263" eaLnBrk="0" fontAlgn="base" hangingPunct="0">
              <a:lnSpc>
                <a:spcPct val="104000"/>
              </a:lnSpc>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7pPr>
            <a:lvl8pPr marL="3429000" indent="-228600" defTabSz="449263" eaLnBrk="0" fontAlgn="base" hangingPunct="0">
              <a:lnSpc>
                <a:spcPct val="104000"/>
              </a:lnSpc>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8pPr>
            <a:lvl9pPr marL="3886200" indent="-228600" defTabSz="449263" eaLnBrk="0" fontAlgn="base" hangingPunct="0">
              <a:lnSpc>
                <a:spcPct val="104000"/>
              </a:lnSpc>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9pPr>
          </a:lstStyle>
          <a:p>
            <a:pPr algn="ctr" eaLnBrk="1"/>
            <a:r>
              <a:rPr lang="tr-TR" altLang="en-US" sz="1633" dirty="0">
                <a:solidFill>
                  <a:srgbClr val="0000FF"/>
                </a:solidFill>
              </a:rPr>
              <a:t>BUĞDAYGİLLERDE BÜYÜME</a:t>
            </a:r>
          </a:p>
          <a:p>
            <a:pPr eaLnBrk="1"/>
            <a:endParaRPr lang="tr-TR" altLang="en-US" sz="1633" dirty="0">
              <a:solidFill>
                <a:srgbClr val="000000"/>
              </a:solidFill>
            </a:endParaRPr>
          </a:p>
          <a:p>
            <a:pPr eaLnBrk="1"/>
            <a:r>
              <a:rPr lang="tr-TR" altLang="en-US" sz="1905" dirty="0">
                <a:solidFill>
                  <a:srgbClr val="993366"/>
                </a:solidFill>
              </a:rPr>
              <a:t>Tohumdan gelişen bir </a:t>
            </a:r>
            <a:r>
              <a:rPr lang="tr-TR" altLang="en-US" sz="1905" dirty="0" err="1">
                <a:solidFill>
                  <a:srgbClr val="993366"/>
                </a:solidFill>
              </a:rPr>
              <a:t>buğdaygilde</a:t>
            </a:r>
            <a:r>
              <a:rPr lang="tr-TR" altLang="en-US" sz="1905" dirty="0">
                <a:solidFill>
                  <a:srgbClr val="993366"/>
                </a:solidFill>
              </a:rPr>
              <a:t> büyüme tohumun </a:t>
            </a:r>
            <a:r>
              <a:rPr lang="tr-TR" altLang="en-US" sz="1905" dirty="0" smtClean="0">
                <a:solidFill>
                  <a:srgbClr val="993366"/>
                </a:solidFill>
              </a:rPr>
              <a:t>çimlenmesi, çok </a:t>
            </a:r>
            <a:r>
              <a:rPr lang="tr-TR" altLang="en-US" sz="1905" dirty="0">
                <a:solidFill>
                  <a:srgbClr val="993366"/>
                </a:solidFill>
              </a:rPr>
              <a:t>yıllık buğdaygillerde </a:t>
            </a:r>
            <a:r>
              <a:rPr lang="tr-TR" altLang="en-US" sz="1905" dirty="0" smtClean="0">
                <a:solidFill>
                  <a:srgbClr val="993366"/>
                </a:solidFill>
              </a:rPr>
              <a:t>ise sonraki dönemlerde </a:t>
            </a:r>
            <a:r>
              <a:rPr lang="tr-TR" altLang="en-US" sz="1905" dirty="0">
                <a:solidFill>
                  <a:srgbClr val="993366"/>
                </a:solidFill>
              </a:rPr>
              <a:t>kök tacındaki tomurcuklardan ilk yaprağın çıkışı ile başlar.</a:t>
            </a:r>
          </a:p>
          <a:p>
            <a:pPr eaLnBrk="1"/>
            <a:endParaRPr lang="tr-TR" altLang="en-US" sz="1905" dirty="0">
              <a:solidFill>
                <a:srgbClr val="000000"/>
              </a:solidFill>
            </a:endParaRPr>
          </a:p>
          <a:p>
            <a:pPr algn="just" eaLnBrk="1"/>
            <a:r>
              <a:rPr lang="tr-TR" altLang="en-US" sz="1905" dirty="0">
                <a:solidFill>
                  <a:schemeClr val="accent3">
                    <a:lumMod val="75000"/>
                  </a:schemeClr>
                </a:solidFill>
              </a:rPr>
              <a:t>Serin iklim bitkilerinde </a:t>
            </a:r>
            <a:r>
              <a:rPr lang="tr-TR" altLang="en-US" sz="1905" dirty="0">
                <a:solidFill>
                  <a:srgbClr val="000000"/>
                </a:solidFill>
              </a:rPr>
              <a:t>kış dinlenmesinden sonra havaların ısınması, </a:t>
            </a:r>
            <a:r>
              <a:rPr lang="tr-TR" altLang="en-US" sz="1905" dirty="0">
                <a:solidFill>
                  <a:schemeClr val="accent3">
                    <a:lumMod val="75000"/>
                  </a:schemeClr>
                </a:solidFill>
              </a:rPr>
              <a:t>sıcak iklim bitkilerinde</a:t>
            </a:r>
            <a:r>
              <a:rPr lang="tr-TR" altLang="en-US" sz="1905" dirty="0">
                <a:solidFill>
                  <a:srgbClr val="000000"/>
                </a:solidFill>
              </a:rPr>
              <a:t> ise  kuraklık dinlenmesinden sonra yağışlarla tabandaki gözler </a:t>
            </a:r>
            <a:r>
              <a:rPr lang="tr-TR" altLang="en-US" sz="1905" dirty="0" smtClean="0">
                <a:solidFill>
                  <a:srgbClr val="000000"/>
                </a:solidFill>
              </a:rPr>
              <a:t>uyanarak büyüme başlar. </a:t>
            </a:r>
            <a:endParaRPr lang="tr-TR" altLang="en-US" sz="1905" dirty="0">
              <a:solidFill>
                <a:srgbClr val="000000"/>
              </a:solidFill>
            </a:endParaRPr>
          </a:p>
          <a:p>
            <a:pPr algn="just" eaLnBrk="1"/>
            <a:endParaRPr lang="tr-TR" altLang="en-US" sz="1905" dirty="0">
              <a:solidFill>
                <a:srgbClr val="000000"/>
              </a:solidFill>
            </a:endParaRPr>
          </a:p>
          <a:p>
            <a:pPr algn="just" eaLnBrk="1"/>
            <a:r>
              <a:rPr lang="tr-TR" altLang="en-US" sz="1905" dirty="0">
                <a:solidFill>
                  <a:srgbClr val="000000"/>
                </a:solidFill>
              </a:rPr>
              <a:t>Önce yaprak taslaklarından meydana gelen uç kubbe ortaya çıkar. Bu kubbenin en alt ve en dış kısmından ilk yaprak çıkar. Daha sonra sırasıyla içe ve yukarıya doğru yeni yapraklar meydana gelir. </a:t>
            </a:r>
          </a:p>
          <a:p>
            <a:pPr algn="just" eaLnBrk="1"/>
            <a:endParaRPr lang="tr-TR" altLang="en-US" sz="1905" dirty="0">
              <a:solidFill>
                <a:srgbClr val="000000"/>
              </a:solidFill>
            </a:endParaRPr>
          </a:p>
        </p:txBody>
      </p:sp>
    </p:spTree>
    <p:extLst>
      <p:ext uri="{BB962C8B-B14F-4D97-AF65-F5344CB8AC3E}">
        <p14:creationId xmlns:p14="http://schemas.microsoft.com/office/powerpoint/2010/main" val="1396327460"/>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1"/>
          <p:cNvSpPr txBox="1">
            <a:spLocks noChangeArrowheads="1"/>
          </p:cNvSpPr>
          <p:nvPr/>
        </p:nvSpPr>
        <p:spPr bwMode="auto">
          <a:xfrm>
            <a:off x="611560" y="857610"/>
            <a:ext cx="7920880" cy="3854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61235" tIns="30617" rIns="61235" bIns="30617"/>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5pPr>
            <a:lvl6pPr marL="2514600" indent="-228600" defTabSz="449263" eaLnBrk="0" fontAlgn="base" hangingPunct="0">
              <a:lnSpc>
                <a:spcPct val="104000"/>
              </a:lnSpc>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6pPr>
            <a:lvl7pPr marL="2971800" indent="-228600" defTabSz="449263" eaLnBrk="0" fontAlgn="base" hangingPunct="0">
              <a:lnSpc>
                <a:spcPct val="104000"/>
              </a:lnSpc>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7pPr>
            <a:lvl8pPr marL="3429000" indent="-228600" defTabSz="449263" eaLnBrk="0" fontAlgn="base" hangingPunct="0">
              <a:lnSpc>
                <a:spcPct val="104000"/>
              </a:lnSpc>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8pPr>
            <a:lvl9pPr marL="3886200" indent="-228600" defTabSz="449263" eaLnBrk="0" fontAlgn="base" hangingPunct="0">
              <a:lnSpc>
                <a:spcPct val="104000"/>
              </a:lnSpc>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9pPr>
          </a:lstStyle>
          <a:p>
            <a:pPr algn="just" eaLnBrk="1"/>
            <a:r>
              <a:rPr lang="tr-TR" altLang="en-US" sz="2177" dirty="0">
                <a:solidFill>
                  <a:srgbClr val="000000"/>
                </a:solidFill>
              </a:rPr>
              <a:t>Yaprak aya ve kınlarının tabanlarındaki ara meristemler yaprak genişlemesini temin eder.</a:t>
            </a:r>
          </a:p>
          <a:p>
            <a:pPr algn="just" eaLnBrk="1"/>
            <a:endParaRPr lang="tr-TR" altLang="en-US" sz="2177" dirty="0">
              <a:solidFill>
                <a:srgbClr val="000000"/>
              </a:solidFill>
            </a:endParaRPr>
          </a:p>
          <a:p>
            <a:pPr algn="just" eaLnBrk="1"/>
            <a:r>
              <a:rPr lang="tr-TR" altLang="en-US" sz="2177" dirty="0">
                <a:solidFill>
                  <a:srgbClr val="000000"/>
                </a:solidFill>
              </a:rPr>
              <a:t> En içteki yapraklar en genç olanlardır. </a:t>
            </a:r>
          </a:p>
          <a:p>
            <a:pPr algn="just" eaLnBrk="1"/>
            <a:endParaRPr lang="tr-TR" altLang="en-US" sz="2177" dirty="0">
              <a:solidFill>
                <a:srgbClr val="000000"/>
              </a:solidFill>
            </a:endParaRPr>
          </a:p>
          <a:p>
            <a:pPr eaLnBrk="1"/>
            <a:r>
              <a:rPr lang="tr-TR" altLang="en-US" sz="2177" dirty="0">
                <a:solidFill>
                  <a:srgbClr val="000000"/>
                </a:solidFill>
              </a:rPr>
              <a:t>Toprak üstünde görülen ilk </a:t>
            </a:r>
            <a:r>
              <a:rPr lang="tr-TR" altLang="en-US" sz="2177" dirty="0" err="1">
                <a:solidFill>
                  <a:srgbClr val="000000"/>
                </a:solidFill>
              </a:rPr>
              <a:t>buğdaygil</a:t>
            </a:r>
            <a:r>
              <a:rPr lang="tr-TR" altLang="en-US" sz="2177" dirty="0">
                <a:solidFill>
                  <a:srgbClr val="000000"/>
                </a:solidFill>
              </a:rPr>
              <a:t> sürgünleri sadece yapraklardan oluşur. </a:t>
            </a:r>
          </a:p>
          <a:p>
            <a:pPr eaLnBrk="1"/>
            <a:endParaRPr lang="tr-TR" altLang="en-US" sz="2177" dirty="0">
              <a:solidFill>
                <a:srgbClr val="000000"/>
              </a:solidFill>
            </a:endParaRPr>
          </a:p>
          <a:p>
            <a:pPr eaLnBrk="1"/>
            <a:r>
              <a:rPr lang="tr-TR" altLang="en-US" sz="2177" dirty="0">
                <a:solidFill>
                  <a:srgbClr val="000000"/>
                </a:solidFill>
              </a:rPr>
              <a:t>Bitkiler belirli bir büyüklüğe ulaştıktan sonra tabanda bulunan uç kubbe yaprak kınının içinde yükselmeye başlar. </a:t>
            </a:r>
          </a:p>
        </p:txBody>
      </p:sp>
    </p:spTree>
    <p:extLst>
      <p:ext uri="{BB962C8B-B14F-4D97-AF65-F5344CB8AC3E}">
        <p14:creationId xmlns:p14="http://schemas.microsoft.com/office/powerpoint/2010/main" val="1314185765"/>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1"/>
          <p:cNvSpPr txBox="1">
            <a:spLocks noChangeArrowheads="1"/>
          </p:cNvSpPr>
          <p:nvPr/>
        </p:nvSpPr>
        <p:spPr bwMode="auto">
          <a:xfrm>
            <a:off x="1387827" y="122054"/>
            <a:ext cx="6490401" cy="622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61235" tIns="30617" rIns="61235" bIns="30617"/>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5pPr>
            <a:lvl6pPr marL="2514600" indent="-228600" defTabSz="449263" eaLnBrk="0" fontAlgn="base" hangingPunct="0">
              <a:lnSpc>
                <a:spcPct val="104000"/>
              </a:lnSpc>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6pPr>
            <a:lvl7pPr marL="2971800" indent="-228600" defTabSz="449263" eaLnBrk="0" fontAlgn="base" hangingPunct="0">
              <a:lnSpc>
                <a:spcPct val="104000"/>
              </a:lnSpc>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7pPr>
            <a:lvl8pPr marL="3429000" indent="-228600" defTabSz="449263" eaLnBrk="0" fontAlgn="base" hangingPunct="0">
              <a:lnSpc>
                <a:spcPct val="104000"/>
              </a:lnSpc>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8pPr>
            <a:lvl9pPr marL="3886200" indent="-228600" defTabSz="449263" eaLnBrk="0" fontAlgn="base" hangingPunct="0">
              <a:lnSpc>
                <a:spcPct val="104000"/>
              </a:lnSpc>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9pPr>
          </a:lstStyle>
          <a:p>
            <a:pPr eaLnBrk="1"/>
            <a:r>
              <a:rPr lang="tr-TR" altLang="en-US">
                <a:solidFill>
                  <a:srgbClr val="000000"/>
                </a:solidFill>
              </a:rPr>
              <a:t> </a:t>
            </a:r>
          </a:p>
        </p:txBody>
      </p:sp>
      <p:sp>
        <p:nvSpPr>
          <p:cNvPr id="8195" name="Text Box 2"/>
          <p:cNvSpPr txBox="1">
            <a:spLocks noChangeArrowheads="1"/>
          </p:cNvSpPr>
          <p:nvPr/>
        </p:nvSpPr>
        <p:spPr bwMode="auto">
          <a:xfrm>
            <a:off x="467544" y="744199"/>
            <a:ext cx="8136904" cy="39877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61235" tIns="30617" rIns="61235" bIns="30617"/>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5pPr>
            <a:lvl6pPr marL="2514600" indent="-228600" defTabSz="449263" eaLnBrk="0" fontAlgn="base" hangingPunct="0">
              <a:lnSpc>
                <a:spcPct val="104000"/>
              </a:lnSpc>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6pPr>
            <a:lvl7pPr marL="2971800" indent="-228600" defTabSz="449263" eaLnBrk="0" fontAlgn="base" hangingPunct="0">
              <a:lnSpc>
                <a:spcPct val="104000"/>
              </a:lnSpc>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7pPr>
            <a:lvl8pPr marL="3429000" indent="-228600" defTabSz="449263" eaLnBrk="0" fontAlgn="base" hangingPunct="0">
              <a:lnSpc>
                <a:spcPct val="104000"/>
              </a:lnSpc>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8pPr>
            <a:lvl9pPr marL="3886200" indent="-228600" defTabSz="449263" eaLnBrk="0" fontAlgn="base" hangingPunct="0">
              <a:lnSpc>
                <a:spcPct val="104000"/>
              </a:lnSpc>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9pPr>
          </a:lstStyle>
          <a:p>
            <a:pPr algn="just" eaLnBrk="1"/>
            <a:r>
              <a:rPr lang="tr-TR" altLang="en-US" dirty="0">
                <a:solidFill>
                  <a:srgbClr val="000000"/>
                </a:solidFill>
              </a:rPr>
              <a:t> </a:t>
            </a:r>
            <a:r>
              <a:rPr lang="tr-TR" altLang="en-US" sz="2177" dirty="0">
                <a:solidFill>
                  <a:srgbClr val="000000"/>
                </a:solidFill>
              </a:rPr>
              <a:t>Sürgün ucunun yaprak kını içinde topraktan yükselmesine </a:t>
            </a:r>
            <a:r>
              <a:rPr lang="tr-TR" altLang="en-US" sz="2177" dirty="0">
                <a:solidFill>
                  <a:srgbClr val="FF00FF"/>
                </a:solidFill>
              </a:rPr>
              <a:t>“sapa kalkma” </a:t>
            </a:r>
            <a:r>
              <a:rPr lang="tr-TR" altLang="en-US" sz="2177" dirty="0">
                <a:solidFill>
                  <a:srgbClr val="000000"/>
                </a:solidFill>
              </a:rPr>
              <a:t>adı verilir. </a:t>
            </a:r>
          </a:p>
          <a:p>
            <a:pPr algn="just" eaLnBrk="1"/>
            <a:endParaRPr lang="tr-TR" altLang="en-US" sz="2177" dirty="0">
              <a:solidFill>
                <a:srgbClr val="000000"/>
              </a:solidFill>
            </a:endParaRPr>
          </a:p>
          <a:p>
            <a:pPr algn="just" eaLnBrk="1"/>
            <a:r>
              <a:rPr lang="tr-TR" altLang="en-US" sz="2177" dirty="0">
                <a:solidFill>
                  <a:srgbClr val="000000"/>
                </a:solidFill>
              </a:rPr>
              <a:t>Dolayısıyla buğdaygillerde önce yaprak ortaya çıkar, daha sonra sap uzaması görülür. </a:t>
            </a:r>
          </a:p>
          <a:p>
            <a:pPr algn="just" eaLnBrk="1"/>
            <a:endParaRPr lang="tr-TR" altLang="en-US" sz="2177" dirty="0">
              <a:solidFill>
                <a:srgbClr val="000000"/>
              </a:solidFill>
            </a:endParaRPr>
          </a:p>
          <a:p>
            <a:pPr algn="just" eaLnBrk="1"/>
            <a:r>
              <a:rPr lang="tr-TR" altLang="en-US" sz="2177" dirty="0">
                <a:solidFill>
                  <a:srgbClr val="000000"/>
                </a:solidFill>
              </a:rPr>
              <a:t>Başlangıçta eşeysiz kardeş özelliği taşıyan bu </a:t>
            </a:r>
            <a:r>
              <a:rPr lang="tr-TR" altLang="en-US" sz="2177" dirty="0" smtClean="0">
                <a:solidFill>
                  <a:srgbClr val="000000"/>
                </a:solidFill>
              </a:rPr>
              <a:t>sürgün; su</a:t>
            </a:r>
            <a:r>
              <a:rPr lang="tr-TR" altLang="en-US" sz="2177" dirty="0">
                <a:solidFill>
                  <a:srgbClr val="000000"/>
                </a:solidFill>
              </a:rPr>
              <a:t>, besin elementleri ve diğer çevre faktörlerinin uygun olması halinde uç kısmında </a:t>
            </a:r>
            <a:r>
              <a:rPr lang="tr-TR" altLang="en-US" sz="2177" dirty="0" err="1">
                <a:solidFill>
                  <a:srgbClr val="000000"/>
                </a:solidFill>
              </a:rPr>
              <a:t>başakçık</a:t>
            </a:r>
            <a:r>
              <a:rPr lang="tr-TR" altLang="en-US" sz="2177" dirty="0">
                <a:solidFill>
                  <a:srgbClr val="000000"/>
                </a:solidFill>
              </a:rPr>
              <a:t> topluluklarının </a:t>
            </a:r>
            <a:r>
              <a:rPr lang="tr-TR" altLang="en-US" sz="2177" dirty="0" err="1">
                <a:solidFill>
                  <a:srgbClr val="000000"/>
                </a:solidFill>
              </a:rPr>
              <a:t>yeraldığı</a:t>
            </a:r>
            <a:r>
              <a:rPr lang="tr-TR" altLang="en-US" sz="2177" dirty="0">
                <a:solidFill>
                  <a:srgbClr val="000000"/>
                </a:solidFill>
              </a:rPr>
              <a:t> eşeyli kardeş konumuna geçene kadar büyür. </a:t>
            </a:r>
          </a:p>
          <a:p>
            <a:pPr algn="just" eaLnBrk="1"/>
            <a:endParaRPr lang="tr-TR" altLang="en-US" sz="1633" dirty="0">
              <a:solidFill>
                <a:srgbClr val="000000"/>
              </a:solidFill>
            </a:endParaRPr>
          </a:p>
          <a:p>
            <a:pPr algn="just" eaLnBrk="1"/>
            <a:endParaRPr lang="tr-TR" altLang="en-US" sz="1633" dirty="0">
              <a:solidFill>
                <a:srgbClr val="000000"/>
              </a:solidFill>
            </a:endParaRPr>
          </a:p>
        </p:txBody>
      </p:sp>
    </p:spTree>
    <p:extLst>
      <p:ext uri="{BB962C8B-B14F-4D97-AF65-F5344CB8AC3E}">
        <p14:creationId xmlns:p14="http://schemas.microsoft.com/office/powerpoint/2010/main" val="1583414549"/>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1"/>
          <p:cNvSpPr txBox="1">
            <a:spLocks noChangeArrowheads="1"/>
          </p:cNvSpPr>
          <p:nvPr/>
        </p:nvSpPr>
        <p:spPr bwMode="auto">
          <a:xfrm>
            <a:off x="611560" y="915566"/>
            <a:ext cx="7992888" cy="3874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61235" tIns="30617" rIns="61235" bIns="30617"/>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Lst>
              <a:defRPr>
                <a:solidFill>
                  <a:schemeClr val="bg1"/>
                </a:solidFill>
                <a:latin typeface="Arial" charset="0"/>
                <a:ea typeface="DejaVu Sans" charset="0"/>
                <a:cs typeface="DejaVu Sans"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Lst>
              <a:defRPr>
                <a:solidFill>
                  <a:schemeClr val="bg1"/>
                </a:solidFill>
                <a:latin typeface="Arial" charset="0"/>
                <a:ea typeface="DejaVu Sans" charset="0"/>
                <a:cs typeface="DejaVu Sans"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Lst>
              <a:defRPr>
                <a:solidFill>
                  <a:schemeClr val="bg1"/>
                </a:solidFill>
                <a:latin typeface="Arial" charset="0"/>
                <a:ea typeface="DejaVu Sans" charset="0"/>
                <a:cs typeface="DejaVu Sans"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Lst>
              <a:defRPr>
                <a:solidFill>
                  <a:schemeClr val="bg1"/>
                </a:solidFill>
                <a:latin typeface="Arial" charset="0"/>
                <a:ea typeface="DejaVu Sans" charset="0"/>
                <a:cs typeface="DejaVu Sans"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Lst>
              <a:defRPr>
                <a:solidFill>
                  <a:schemeClr val="bg1"/>
                </a:solidFill>
                <a:latin typeface="Arial" charset="0"/>
                <a:ea typeface="DejaVu Sans" charset="0"/>
                <a:cs typeface="DejaVu Sans" charset="0"/>
              </a:defRPr>
            </a:lvl5pPr>
            <a:lvl6pPr marL="2514600" indent="-228600" defTabSz="449263" eaLnBrk="0" fontAlgn="base" hangingPunct="0">
              <a:lnSpc>
                <a:spcPct val="104000"/>
              </a:lnSpc>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Lst>
              <a:defRPr>
                <a:solidFill>
                  <a:schemeClr val="bg1"/>
                </a:solidFill>
                <a:latin typeface="Arial" charset="0"/>
                <a:ea typeface="DejaVu Sans" charset="0"/>
                <a:cs typeface="DejaVu Sans" charset="0"/>
              </a:defRPr>
            </a:lvl6pPr>
            <a:lvl7pPr marL="2971800" indent="-228600" defTabSz="449263" eaLnBrk="0" fontAlgn="base" hangingPunct="0">
              <a:lnSpc>
                <a:spcPct val="104000"/>
              </a:lnSpc>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Lst>
              <a:defRPr>
                <a:solidFill>
                  <a:schemeClr val="bg1"/>
                </a:solidFill>
                <a:latin typeface="Arial" charset="0"/>
                <a:ea typeface="DejaVu Sans" charset="0"/>
                <a:cs typeface="DejaVu Sans" charset="0"/>
              </a:defRPr>
            </a:lvl7pPr>
            <a:lvl8pPr marL="3429000" indent="-228600" defTabSz="449263" eaLnBrk="0" fontAlgn="base" hangingPunct="0">
              <a:lnSpc>
                <a:spcPct val="104000"/>
              </a:lnSpc>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Lst>
              <a:defRPr>
                <a:solidFill>
                  <a:schemeClr val="bg1"/>
                </a:solidFill>
                <a:latin typeface="Arial" charset="0"/>
                <a:ea typeface="DejaVu Sans" charset="0"/>
                <a:cs typeface="DejaVu Sans" charset="0"/>
              </a:defRPr>
            </a:lvl8pPr>
            <a:lvl9pPr marL="3886200" indent="-228600" defTabSz="449263" eaLnBrk="0" fontAlgn="base" hangingPunct="0">
              <a:lnSpc>
                <a:spcPct val="104000"/>
              </a:lnSpc>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Lst>
              <a:defRPr>
                <a:solidFill>
                  <a:schemeClr val="bg1"/>
                </a:solidFill>
                <a:latin typeface="Arial" charset="0"/>
                <a:ea typeface="DejaVu Sans" charset="0"/>
                <a:cs typeface="DejaVu Sans" charset="0"/>
              </a:defRPr>
            </a:lvl9pPr>
          </a:lstStyle>
          <a:p>
            <a:pPr algn="just" eaLnBrk="1"/>
            <a:r>
              <a:rPr lang="tr-TR" altLang="en-US" sz="2177" dirty="0">
                <a:solidFill>
                  <a:srgbClr val="000000"/>
                </a:solidFill>
              </a:rPr>
              <a:t>Eğer sap ucunda </a:t>
            </a:r>
            <a:r>
              <a:rPr lang="tr-TR" altLang="en-US" sz="2177" dirty="0" err="1">
                <a:solidFill>
                  <a:srgbClr val="000000"/>
                </a:solidFill>
              </a:rPr>
              <a:t>başakçık</a:t>
            </a:r>
            <a:r>
              <a:rPr lang="tr-TR" altLang="en-US" sz="2177" dirty="0">
                <a:solidFill>
                  <a:srgbClr val="000000"/>
                </a:solidFill>
              </a:rPr>
              <a:t> topluluklarının </a:t>
            </a:r>
            <a:r>
              <a:rPr lang="tr-TR" altLang="en-US" sz="2177" dirty="0" err="1">
                <a:solidFill>
                  <a:srgbClr val="000000"/>
                </a:solidFill>
              </a:rPr>
              <a:t>yeraldığı</a:t>
            </a:r>
            <a:r>
              <a:rPr lang="tr-TR" altLang="en-US" sz="2177" dirty="0">
                <a:solidFill>
                  <a:srgbClr val="000000"/>
                </a:solidFill>
              </a:rPr>
              <a:t> başak – </a:t>
            </a:r>
            <a:r>
              <a:rPr lang="tr-TR" altLang="en-US" sz="2177" dirty="0" err="1">
                <a:solidFill>
                  <a:srgbClr val="000000"/>
                </a:solidFill>
              </a:rPr>
              <a:t>başağımsı</a:t>
            </a:r>
            <a:r>
              <a:rPr lang="tr-TR" altLang="en-US" sz="2177" dirty="0">
                <a:solidFill>
                  <a:srgbClr val="000000"/>
                </a:solidFill>
              </a:rPr>
              <a:t> salkım – salkım çıkarsa </a:t>
            </a:r>
            <a:r>
              <a:rPr lang="tr-TR" altLang="en-US" sz="2177" dirty="0">
                <a:solidFill>
                  <a:srgbClr val="FF0000"/>
                </a:solidFill>
              </a:rPr>
              <a:t>“eşeyli sürgün”</a:t>
            </a:r>
            <a:r>
              <a:rPr lang="tr-TR" altLang="en-US" sz="2177" dirty="0">
                <a:solidFill>
                  <a:srgbClr val="000000"/>
                </a:solidFill>
              </a:rPr>
              <a:t> olur.</a:t>
            </a:r>
          </a:p>
          <a:p>
            <a:pPr algn="just" eaLnBrk="1"/>
            <a:endParaRPr lang="tr-TR" altLang="en-US" sz="2177" dirty="0">
              <a:solidFill>
                <a:srgbClr val="000000"/>
              </a:solidFill>
            </a:endParaRPr>
          </a:p>
          <a:p>
            <a:pPr algn="just" eaLnBrk="1"/>
            <a:r>
              <a:rPr lang="tr-TR" altLang="en-US" sz="2177" dirty="0">
                <a:solidFill>
                  <a:srgbClr val="000000"/>
                </a:solidFill>
              </a:rPr>
              <a:t> Eşeyli kardeşte </a:t>
            </a:r>
            <a:r>
              <a:rPr lang="tr-TR" altLang="en-US" sz="2177" dirty="0" err="1">
                <a:solidFill>
                  <a:srgbClr val="000000"/>
                </a:solidFill>
              </a:rPr>
              <a:t>başakçık</a:t>
            </a:r>
            <a:r>
              <a:rPr lang="tr-TR" altLang="en-US" sz="2177" dirty="0">
                <a:solidFill>
                  <a:srgbClr val="000000"/>
                </a:solidFill>
              </a:rPr>
              <a:t> toplulukları normal büyüklüklerine erişince sürgün büyümesi durur. </a:t>
            </a:r>
          </a:p>
          <a:p>
            <a:pPr algn="just" eaLnBrk="1"/>
            <a:endParaRPr lang="tr-TR" altLang="en-US" sz="2177" dirty="0">
              <a:solidFill>
                <a:srgbClr val="000000"/>
              </a:solidFill>
            </a:endParaRPr>
          </a:p>
          <a:p>
            <a:pPr algn="just" eaLnBrk="1"/>
            <a:r>
              <a:rPr lang="tr-TR" altLang="en-US" sz="2177" dirty="0">
                <a:solidFill>
                  <a:srgbClr val="000000"/>
                </a:solidFill>
              </a:rPr>
              <a:t>Genellikle bir </a:t>
            </a:r>
            <a:r>
              <a:rPr lang="tr-TR" altLang="en-US" sz="2177" dirty="0" err="1">
                <a:solidFill>
                  <a:srgbClr val="000000"/>
                </a:solidFill>
              </a:rPr>
              <a:t>buğdaygil</a:t>
            </a:r>
            <a:r>
              <a:rPr lang="tr-TR" altLang="en-US" sz="2177" dirty="0">
                <a:solidFill>
                  <a:srgbClr val="000000"/>
                </a:solidFill>
              </a:rPr>
              <a:t> bitkisinde çok sayıda kardeş oluşur ve her yeni kardeş tabandaki yedek tomurcuklardan çıkar. </a:t>
            </a:r>
          </a:p>
          <a:p>
            <a:pPr algn="just" eaLnBrk="1"/>
            <a:endParaRPr lang="tr-TR" altLang="en-US" sz="2177" dirty="0">
              <a:solidFill>
                <a:srgbClr val="000000"/>
              </a:solidFill>
            </a:endParaRPr>
          </a:p>
          <a:p>
            <a:pPr algn="just" eaLnBrk="1"/>
            <a:r>
              <a:rPr lang="tr-TR" altLang="en-US" sz="2177" dirty="0">
                <a:solidFill>
                  <a:srgbClr val="FF00FF"/>
                </a:solidFill>
              </a:rPr>
              <a:t>Buğdaygillerde temel sürgün yapısına gövde parçası (</a:t>
            </a:r>
            <a:r>
              <a:rPr lang="tr-TR" altLang="en-US" sz="2177" dirty="0" err="1">
                <a:solidFill>
                  <a:srgbClr val="FF00FF"/>
                </a:solidFill>
              </a:rPr>
              <a:t>fitomer</a:t>
            </a:r>
            <a:r>
              <a:rPr lang="tr-TR" altLang="en-US" sz="2177" dirty="0">
                <a:solidFill>
                  <a:srgbClr val="FF00FF"/>
                </a:solidFill>
              </a:rPr>
              <a:t>) adı verilir.  </a:t>
            </a:r>
            <a:r>
              <a:rPr lang="tr-TR" altLang="en-US" sz="1633" dirty="0">
                <a:solidFill>
                  <a:srgbClr val="FF00FF"/>
                </a:solidFill>
              </a:rPr>
              <a:t> </a:t>
            </a:r>
          </a:p>
        </p:txBody>
      </p:sp>
    </p:spTree>
    <p:extLst>
      <p:ext uri="{BB962C8B-B14F-4D97-AF65-F5344CB8AC3E}">
        <p14:creationId xmlns:p14="http://schemas.microsoft.com/office/powerpoint/2010/main" val="105048269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1"/>
          <p:cNvSpPr txBox="1">
            <a:spLocks noChangeArrowheads="1"/>
          </p:cNvSpPr>
          <p:nvPr/>
        </p:nvSpPr>
        <p:spPr bwMode="auto">
          <a:xfrm>
            <a:off x="2606195" y="1714141"/>
            <a:ext cx="689112" cy="2538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61235" tIns="30617" rIns="61235" bIns="30617"/>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5pPr>
            <a:lvl6pPr marL="2514600" indent="-228600" defTabSz="449263" eaLnBrk="0" fontAlgn="base" hangingPunct="0">
              <a:lnSpc>
                <a:spcPct val="104000"/>
              </a:lnSpc>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6pPr>
            <a:lvl7pPr marL="2971800" indent="-228600" defTabSz="449263" eaLnBrk="0" fontAlgn="base" hangingPunct="0">
              <a:lnSpc>
                <a:spcPct val="104000"/>
              </a:lnSpc>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7pPr>
            <a:lvl8pPr marL="3429000" indent="-228600" defTabSz="449263" eaLnBrk="0" fontAlgn="base" hangingPunct="0">
              <a:lnSpc>
                <a:spcPct val="104000"/>
              </a:lnSpc>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8pPr>
            <a:lvl9pPr marL="3886200" indent="-228600" defTabSz="449263" eaLnBrk="0" fontAlgn="base" hangingPunct="0">
              <a:lnSpc>
                <a:spcPct val="104000"/>
              </a:lnSpc>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9pPr>
          </a:lstStyle>
          <a:p>
            <a:pPr eaLnBrk="1"/>
            <a:r>
              <a:rPr lang="tr-TR" altLang="en-US">
                <a:solidFill>
                  <a:srgbClr val="000000"/>
                </a:solidFill>
              </a:rPr>
              <a:t>             </a:t>
            </a:r>
          </a:p>
        </p:txBody>
      </p:sp>
      <p:sp>
        <p:nvSpPr>
          <p:cNvPr id="10243" name="Text Box 2"/>
          <p:cNvSpPr txBox="1">
            <a:spLocks noChangeArrowheads="1"/>
          </p:cNvSpPr>
          <p:nvPr/>
        </p:nvSpPr>
        <p:spPr bwMode="auto">
          <a:xfrm>
            <a:off x="1387826" y="245187"/>
            <a:ext cx="6368349" cy="4654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61235" tIns="30617" rIns="61235" bIns="30617"/>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5pPr>
            <a:lvl6pPr marL="2514600" indent="-228600" defTabSz="449263" eaLnBrk="0" fontAlgn="base" hangingPunct="0">
              <a:lnSpc>
                <a:spcPct val="104000"/>
              </a:lnSpc>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6pPr>
            <a:lvl7pPr marL="2971800" indent="-228600" defTabSz="449263" eaLnBrk="0" fontAlgn="base" hangingPunct="0">
              <a:lnSpc>
                <a:spcPct val="104000"/>
              </a:lnSpc>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7pPr>
            <a:lvl8pPr marL="3429000" indent="-228600" defTabSz="449263" eaLnBrk="0" fontAlgn="base" hangingPunct="0">
              <a:lnSpc>
                <a:spcPct val="104000"/>
              </a:lnSpc>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8pPr>
            <a:lvl9pPr marL="3886200" indent="-228600" defTabSz="449263" eaLnBrk="0" fontAlgn="base" hangingPunct="0">
              <a:lnSpc>
                <a:spcPct val="104000"/>
              </a:lnSpc>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9pPr>
          </a:lstStyle>
          <a:p>
            <a:pPr eaLnBrk="1"/>
            <a:r>
              <a:rPr lang="tr-TR" altLang="en-US">
                <a:solidFill>
                  <a:srgbClr val="000000"/>
                </a:solidFill>
              </a:rPr>
              <a:t>             </a:t>
            </a:r>
          </a:p>
        </p:txBody>
      </p:sp>
      <p:sp>
        <p:nvSpPr>
          <p:cNvPr id="10244" name="Text Box 3"/>
          <p:cNvSpPr txBox="1">
            <a:spLocks noChangeArrowheads="1"/>
          </p:cNvSpPr>
          <p:nvPr/>
        </p:nvSpPr>
        <p:spPr bwMode="auto">
          <a:xfrm>
            <a:off x="1387827" y="122054"/>
            <a:ext cx="6246295" cy="44090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61235" tIns="30617" rIns="61235" bIns="30617"/>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5pPr>
            <a:lvl6pPr marL="2514600" indent="-228600" defTabSz="449263" eaLnBrk="0" fontAlgn="base" hangingPunct="0">
              <a:lnSpc>
                <a:spcPct val="104000"/>
              </a:lnSpc>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6pPr>
            <a:lvl7pPr marL="2971800" indent="-228600" defTabSz="449263" eaLnBrk="0" fontAlgn="base" hangingPunct="0">
              <a:lnSpc>
                <a:spcPct val="104000"/>
              </a:lnSpc>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7pPr>
            <a:lvl8pPr marL="3429000" indent="-228600" defTabSz="449263" eaLnBrk="0" fontAlgn="base" hangingPunct="0">
              <a:lnSpc>
                <a:spcPct val="104000"/>
              </a:lnSpc>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8pPr>
            <a:lvl9pPr marL="3886200" indent="-228600" defTabSz="449263" eaLnBrk="0" fontAlgn="base" hangingPunct="0">
              <a:lnSpc>
                <a:spcPct val="104000"/>
              </a:lnSpc>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9pPr>
          </a:lstStyle>
          <a:p>
            <a:pPr eaLnBrk="1"/>
            <a:r>
              <a:rPr lang="tr-TR" altLang="en-US">
                <a:solidFill>
                  <a:srgbClr val="000000"/>
                </a:solidFill>
              </a:rPr>
              <a:t>        </a:t>
            </a:r>
          </a:p>
        </p:txBody>
      </p:sp>
      <p:sp>
        <p:nvSpPr>
          <p:cNvPr id="10245" name="Text Box 4"/>
          <p:cNvSpPr txBox="1">
            <a:spLocks noChangeArrowheads="1"/>
          </p:cNvSpPr>
          <p:nvPr/>
        </p:nvSpPr>
        <p:spPr bwMode="auto">
          <a:xfrm>
            <a:off x="467544" y="843558"/>
            <a:ext cx="8424936" cy="41768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61235" tIns="30617" rIns="61235" bIns="30617"/>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5pPr>
            <a:lvl6pPr marL="2514600" indent="-228600" defTabSz="449263" eaLnBrk="0" fontAlgn="base" hangingPunct="0">
              <a:lnSpc>
                <a:spcPct val="104000"/>
              </a:lnSpc>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6pPr>
            <a:lvl7pPr marL="2971800" indent="-228600" defTabSz="449263" eaLnBrk="0" fontAlgn="base" hangingPunct="0">
              <a:lnSpc>
                <a:spcPct val="104000"/>
              </a:lnSpc>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7pPr>
            <a:lvl8pPr marL="3429000" indent="-228600" defTabSz="449263" eaLnBrk="0" fontAlgn="base" hangingPunct="0">
              <a:lnSpc>
                <a:spcPct val="104000"/>
              </a:lnSpc>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8pPr>
            <a:lvl9pPr marL="3886200" indent="-228600" defTabSz="449263" eaLnBrk="0" fontAlgn="base" hangingPunct="0">
              <a:lnSpc>
                <a:spcPct val="104000"/>
              </a:lnSpc>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9pPr>
          </a:lstStyle>
          <a:p>
            <a:pPr eaLnBrk="1"/>
            <a:r>
              <a:rPr lang="tr-TR" altLang="en-US" dirty="0">
                <a:solidFill>
                  <a:srgbClr val="000000"/>
                </a:solidFill>
              </a:rPr>
              <a:t>   </a:t>
            </a:r>
            <a:r>
              <a:rPr lang="tr-TR" altLang="en-US" sz="2177" dirty="0">
                <a:solidFill>
                  <a:srgbClr val="FF0000"/>
                </a:solidFill>
              </a:rPr>
              <a:t>Bir </a:t>
            </a:r>
            <a:r>
              <a:rPr lang="tr-TR" altLang="en-US" sz="2177" dirty="0" err="1">
                <a:solidFill>
                  <a:srgbClr val="FF0000"/>
                </a:solidFill>
              </a:rPr>
              <a:t>fitomer</a:t>
            </a:r>
            <a:endParaRPr lang="tr-TR" altLang="en-US" sz="2177" dirty="0">
              <a:solidFill>
                <a:srgbClr val="FF0000"/>
              </a:solidFill>
            </a:endParaRPr>
          </a:p>
          <a:p>
            <a:pPr eaLnBrk="1"/>
            <a:endParaRPr lang="tr-TR" altLang="en-US" sz="2177" dirty="0">
              <a:solidFill>
                <a:srgbClr val="000000"/>
              </a:solidFill>
            </a:endParaRPr>
          </a:p>
          <a:p>
            <a:pPr eaLnBrk="1"/>
            <a:r>
              <a:rPr lang="tr-TR" altLang="en-US" sz="2177" dirty="0">
                <a:solidFill>
                  <a:srgbClr val="000000"/>
                </a:solidFill>
              </a:rPr>
              <a:t>Yaprak ayası</a:t>
            </a:r>
          </a:p>
          <a:p>
            <a:pPr eaLnBrk="1"/>
            <a:r>
              <a:rPr lang="tr-TR" altLang="en-US" sz="2177" dirty="0">
                <a:solidFill>
                  <a:srgbClr val="000000"/>
                </a:solidFill>
              </a:rPr>
              <a:t>Yaprak kını</a:t>
            </a:r>
          </a:p>
          <a:p>
            <a:pPr eaLnBrk="1"/>
            <a:r>
              <a:rPr lang="tr-TR" altLang="en-US" sz="2177" dirty="0">
                <a:solidFill>
                  <a:srgbClr val="000000"/>
                </a:solidFill>
              </a:rPr>
              <a:t>Boğum</a:t>
            </a:r>
          </a:p>
          <a:p>
            <a:pPr eaLnBrk="1"/>
            <a:r>
              <a:rPr lang="tr-TR" altLang="en-US" sz="2177" dirty="0">
                <a:solidFill>
                  <a:srgbClr val="000000"/>
                </a:solidFill>
              </a:rPr>
              <a:t>Boğum arası ve yedek tomurcuktan ibarettir.</a:t>
            </a:r>
          </a:p>
          <a:p>
            <a:pPr eaLnBrk="1"/>
            <a:endParaRPr lang="tr-TR" altLang="en-US" sz="2177" dirty="0">
              <a:solidFill>
                <a:srgbClr val="000000"/>
              </a:solidFill>
            </a:endParaRPr>
          </a:p>
          <a:p>
            <a:pPr eaLnBrk="1"/>
            <a:r>
              <a:rPr lang="tr-TR" altLang="en-US" sz="2177" dirty="0">
                <a:solidFill>
                  <a:srgbClr val="FF00FF"/>
                </a:solidFill>
              </a:rPr>
              <a:t>Buğdaygillerde üç çeşit </a:t>
            </a:r>
            <a:r>
              <a:rPr lang="tr-TR" altLang="en-US" sz="2177" dirty="0" err="1">
                <a:solidFill>
                  <a:srgbClr val="FF00FF"/>
                </a:solidFill>
              </a:rPr>
              <a:t>sürügün</a:t>
            </a:r>
            <a:r>
              <a:rPr lang="tr-TR" altLang="en-US" sz="2177" dirty="0">
                <a:solidFill>
                  <a:srgbClr val="FF00FF"/>
                </a:solidFill>
              </a:rPr>
              <a:t> meydana gelir.</a:t>
            </a:r>
          </a:p>
          <a:p>
            <a:pPr eaLnBrk="1"/>
            <a:endParaRPr lang="tr-TR" altLang="en-US" sz="2177" dirty="0">
              <a:solidFill>
                <a:srgbClr val="000000"/>
              </a:solidFill>
            </a:endParaRPr>
          </a:p>
          <a:p>
            <a:pPr eaLnBrk="1"/>
            <a:r>
              <a:rPr lang="tr-TR" altLang="en-US" sz="2177" dirty="0" smtClean="0">
                <a:solidFill>
                  <a:srgbClr val="000000"/>
                </a:solidFill>
              </a:rPr>
              <a:t>1- Sapsız </a:t>
            </a:r>
            <a:r>
              <a:rPr lang="tr-TR" altLang="en-US" sz="2177" dirty="0">
                <a:solidFill>
                  <a:srgbClr val="000000"/>
                </a:solidFill>
              </a:rPr>
              <a:t>eşeysiz sürgün</a:t>
            </a:r>
          </a:p>
          <a:p>
            <a:pPr eaLnBrk="1"/>
            <a:r>
              <a:rPr lang="tr-TR" altLang="en-US" sz="2177" dirty="0" smtClean="0">
                <a:solidFill>
                  <a:srgbClr val="000000"/>
                </a:solidFill>
              </a:rPr>
              <a:t>2- Çiçek </a:t>
            </a:r>
            <a:r>
              <a:rPr lang="tr-TR" altLang="en-US" sz="2177" dirty="0">
                <a:solidFill>
                  <a:srgbClr val="000000"/>
                </a:solidFill>
              </a:rPr>
              <a:t>oluşturmayan eşeysiz sap ve</a:t>
            </a:r>
          </a:p>
          <a:p>
            <a:pPr eaLnBrk="1"/>
            <a:r>
              <a:rPr lang="tr-TR" altLang="en-US" sz="2177" dirty="0" smtClean="0">
                <a:solidFill>
                  <a:srgbClr val="000000"/>
                </a:solidFill>
              </a:rPr>
              <a:t>3- Çiçek </a:t>
            </a:r>
            <a:r>
              <a:rPr lang="tr-TR" altLang="en-US" sz="2177" dirty="0">
                <a:solidFill>
                  <a:srgbClr val="000000"/>
                </a:solidFill>
              </a:rPr>
              <a:t>meydana getiren eşeyli sap.</a:t>
            </a:r>
          </a:p>
          <a:p>
            <a:pPr eaLnBrk="1"/>
            <a:endParaRPr lang="tr-TR" altLang="en-US" sz="2177" dirty="0">
              <a:solidFill>
                <a:srgbClr val="000000"/>
              </a:solidFill>
            </a:endParaRPr>
          </a:p>
          <a:p>
            <a:pPr eaLnBrk="1"/>
            <a:endParaRPr lang="tr-TR" altLang="en-US" sz="1633" dirty="0">
              <a:solidFill>
                <a:srgbClr val="000000"/>
              </a:solidFill>
            </a:endParaRPr>
          </a:p>
          <a:p>
            <a:pPr eaLnBrk="1"/>
            <a:endParaRPr lang="tr-TR" altLang="en-US" sz="1633" dirty="0">
              <a:solidFill>
                <a:srgbClr val="000000"/>
              </a:solidFill>
            </a:endParaRPr>
          </a:p>
          <a:p>
            <a:pPr eaLnBrk="1"/>
            <a:endParaRPr lang="tr-TR" altLang="en-US" sz="1633" dirty="0">
              <a:solidFill>
                <a:srgbClr val="000000"/>
              </a:solidFill>
            </a:endParaRPr>
          </a:p>
        </p:txBody>
      </p:sp>
    </p:spTree>
    <p:extLst>
      <p:ext uri="{BB962C8B-B14F-4D97-AF65-F5344CB8AC3E}">
        <p14:creationId xmlns:p14="http://schemas.microsoft.com/office/powerpoint/2010/main" val="1692987965"/>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1"/>
          <p:cNvSpPr txBox="1">
            <a:spLocks noChangeArrowheads="1"/>
          </p:cNvSpPr>
          <p:nvPr/>
        </p:nvSpPr>
        <p:spPr bwMode="auto">
          <a:xfrm>
            <a:off x="467544" y="843558"/>
            <a:ext cx="8280919" cy="32608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61235" tIns="30617" rIns="61235" bIns="30617"/>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5pPr>
            <a:lvl6pPr marL="2514600" indent="-228600" defTabSz="449263" eaLnBrk="0" fontAlgn="base" hangingPunct="0">
              <a:lnSpc>
                <a:spcPct val="104000"/>
              </a:lnSpc>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6pPr>
            <a:lvl7pPr marL="2971800" indent="-228600" defTabSz="449263" eaLnBrk="0" fontAlgn="base" hangingPunct="0">
              <a:lnSpc>
                <a:spcPct val="104000"/>
              </a:lnSpc>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7pPr>
            <a:lvl8pPr marL="3429000" indent="-228600" defTabSz="449263" eaLnBrk="0" fontAlgn="base" hangingPunct="0">
              <a:lnSpc>
                <a:spcPct val="104000"/>
              </a:lnSpc>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8pPr>
            <a:lvl9pPr marL="3886200" indent="-228600" defTabSz="449263" eaLnBrk="0" fontAlgn="base" hangingPunct="0">
              <a:lnSpc>
                <a:spcPct val="104000"/>
              </a:lnSpc>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9pPr>
          </a:lstStyle>
          <a:p>
            <a:pPr eaLnBrk="1"/>
            <a:r>
              <a:rPr lang="tr-TR" altLang="en-US" sz="2177" dirty="0">
                <a:solidFill>
                  <a:srgbClr val="000000"/>
                </a:solidFill>
              </a:rPr>
              <a:t>Eşeysiz sürgünler (1 ve 2) tür ve çevre şartlarına bağlı olarak mevcut sapların %25-90'ını oluştururlar. </a:t>
            </a:r>
          </a:p>
          <a:p>
            <a:pPr eaLnBrk="1"/>
            <a:endParaRPr lang="tr-TR" altLang="en-US" sz="2177" dirty="0">
              <a:solidFill>
                <a:srgbClr val="000000"/>
              </a:solidFill>
            </a:endParaRPr>
          </a:p>
          <a:p>
            <a:pPr eaLnBrk="1"/>
            <a:r>
              <a:rPr lang="tr-TR" altLang="en-US" sz="2177" dirty="0">
                <a:solidFill>
                  <a:srgbClr val="000000"/>
                </a:solidFill>
              </a:rPr>
              <a:t>Eşeysiz sürgünler</a:t>
            </a:r>
          </a:p>
          <a:p>
            <a:pPr eaLnBrk="1"/>
            <a:r>
              <a:rPr lang="tr-TR" altLang="en-US" sz="2177" dirty="0">
                <a:solidFill>
                  <a:srgbClr val="000000"/>
                </a:solidFill>
              </a:rPr>
              <a:t> başlıca yapraklardan oluştuğu halde,</a:t>
            </a:r>
          </a:p>
          <a:p>
            <a:pPr eaLnBrk="1"/>
            <a:endParaRPr lang="tr-TR" altLang="en-US" sz="2177" dirty="0">
              <a:solidFill>
                <a:srgbClr val="000000"/>
              </a:solidFill>
            </a:endParaRPr>
          </a:p>
          <a:p>
            <a:pPr eaLnBrk="1"/>
            <a:r>
              <a:rPr lang="tr-TR" altLang="en-US" sz="2177" dirty="0">
                <a:solidFill>
                  <a:srgbClr val="000000"/>
                </a:solidFill>
              </a:rPr>
              <a:t>Eşeyli sürgünler </a:t>
            </a:r>
          </a:p>
          <a:p>
            <a:pPr eaLnBrk="1"/>
            <a:r>
              <a:rPr lang="tr-TR" altLang="en-US" sz="2177" dirty="0">
                <a:solidFill>
                  <a:srgbClr val="000000"/>
                </a:solidFill>
              </a:rPr>
              <a:t>sap, yapraklar ve başak – </a:t>
            </a:r>
            <a:r>
              <a:rPr lang="tr-TR" altLang="en-US" sz="2177" dirty="0" err="1">
                <a:solidFill>
                  <a:srgbClr val="000000"/>
                </a:solidFill>
              </a:rPr>
              <a:t>başağımsı</a:t>
            </a:r>
            <a:r>
              <a:rPr lang="tr-TR" altLang="en-US" sz="2177" dirty="0">
                <a:solidFill>
                  <a:srgbClr val="000000"/>
                </a:solidFill>
              </a:rPr>
              <a:t> salkım – salkımdan meydana gelir. </a:t>
            </a:r>
          </a:p>
        </p:txBody>
      </p:sp>
    </p:spTree>
    <p:extLst>
      <p:ext uri="{BB962C8B-B14F-4D97-AF65-F5344CB8AC3E}">
        <p14:creationId xmlns:p14="http://schemas.microsoft.com/office/powerpoint/2010/main" val="577888161"/>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1"/>
          <p:cNvSpPr txBox="1">
            <a:spLocks noChangeArrowheads="1"/>
          </p:cNvSpPr>
          <p:nvPr/>
        </p:nvSpPr>
        <p:spPr bwMode="auto">
          <a:xfrm>
            <a:off x="1264694" y="122054"/>
            <a:ext cx="6490401" cy="7441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61235" tIns="30617" rIns="61235" bIns="30617"/>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5pPr>
            <a:lvl6pPr marL="2514600" indent="-228600" defTabSz="449263" eaLnBrk="0" fontAlgn="base" hangingPunct="0">
              <a:lnSpc>
                <a:spcPct val="104000"/>
              </a:lnSpc>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6pPr>
            <a:lvl7pPr marL="2971800" indent="-228600" defTabSz="449263" eaLnBrk="0" fontAlgn="base" hangingPunct="0">
              <a:lnSpc>
                <a:spcPct val="104000"/>
              </a:lnSpc>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7pPr>
            <a:lvl8pPr marL="3429000" indent="-228600" defTabSz="449263" eaLnBrk="0" fontAlgn="base" hangingPunct="0">
              <a:lnSpc>
                <a:spcPct val="104000"/>
              </a:lnSpc>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8pPr>
            <a:lvl9pPr marL="3886200" indent="-228600" defTabSz="449263" eaLnBrk="0" fontAlgn="base" hangingPunct="0">
              <a:lnSpc>
                <a:spcPct val="104000"/>
              </a:lnSpc>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9pPr>
          </a:lstStyle>
          <a:p>
            <a:pPr eaLnBrk="1"/>
            <a:r>
              <a:rPr lang="tr-TR" altLang="en-US">
                <a:solidFill>
                  <a:srgbClr val="000000"/>
                </a:solidFill>
              </a:rPr>
              <a:t>  </a:t>
            </a:r>
          </a:p>
        </p:txBody>
      </p:sp>
      <p:sp>
        <p:nvSpPr>
          <p:cNvPr id="12291" name="Text Box 2"/>
          <p:cNvSpPr txBox="1">
            <a:spLocks noChangeArrowheads="1"/>
          </p:cNvSpPr>
          <p:nvPr/>
        </p:nvSpPr>
        <p:spPr bwMode="auto">
          <a:xfrm>
            <a:off x="1509879" y="240866"/>
            <a:ext cx="253827" cy="2538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61235" tIns="30617" rIns="61235" bIns="30617"/>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5pPr>
            <a:lvl6pPr marL="2514600" indent="-228600" defTabSz="449263" eaLnBrk="0" fontAlgn="base" hangingPunct="0">
              <a:lnSpc>
                <a:spcPct val="104000"/>
              </a:lnSpc>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6pPr>
            <a:lvl7pPr marL="2971800" indent="-228600" defTabSz="449263" eaLnBrk="0" fontAlgn="base" hangingPunct="0">
              <a:lnSpc>
                <a:spcPct val="104000"/>
              </a:lnSpc>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7pPr>
            <a:lvl8pPr marL="3429000" indent="-228600" defTabSz="449263" eaLnBrk="0" fontAlgn="base" hangingPunct="0">
              <a:lnSpc>
                <a:spcPct val="104000"/>
              </a:lnSpc>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8pPr>
            <a:lvl9pPr marL="3886200" indent="-228600" defTabSz="449263" eaLnBrk="0" fontAlgn="base" hangingPunct="0">
              <a:lnSpc>
                <a:spcPct val="104000"/>
              </a:lnSpc>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bg1"/>
                </a:solidFill>
                <a:latin typeface="Arial" charset="0"/>
                <a:ea typeface="DejaVu Sans" charset="0"/>
                <a:cs typeface="DejaVu Sans" charset="0"/>
              </a:defRPr>
            </a:lvl9pPr>
          </a:lstStyle>
          <a:p>
            <a:pPr eaLnBrk="1"/>
            <a:r>
              <a:rPr lang="tr-TR" altLang="en-US">
                <a:solidFill>
                  <a:srgbClr val="000000"/>
                </a:solidFill>
              </a:rPr>
              <a:t>   </a:t>
            </a:r>
          </a:p>
        </p:txBody>
      </p:sp>
      <p:sp>
        <p:nvSpPr>
          <p:cNvPr id="12292" name="Text Box 3"/>
          <p:cNvSpPr txBox="1">
            <a:spLocks noChangeArrowheads="1"/>
          </p:cNvSpPr>
          <p:nvPr/>
        </p:nvSpPr>
        <p:spPr bwMode="auto">
          <a:xfrm>
            <a:off x="539552" y="866252"/>
            <a:ext cx="7992888" cy="41303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61235" tIns="30617" rIns="61235" bIns="30617"/>
          <a:lstStyle>
            <a:lvl1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1pPr>
            <a:lvl2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2pPr>
            <a:lvl3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3pPr>
            <a:lvl4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4pPr>
            <a:lvl5pPr eaLnBrk="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5pPr>
            <a:lvl6pPr marL="2514600" indent="-228600" defTabSz="449263" eaLnBrk="0" fontAlgn="base" hangingPunct="0">
              <a:lnSpc>
                <a:spcPct val="104000"/>
              </a:lnSpc>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6pPr>
            <a:lvl7pPr marL="2971800" indent="-228600" defTabSz="449263" eaLnBrk="0" fontAlgn="base" hangingPunct="0">
              <a:lnSpc>
                <a:spcPct val="104000"/>
              </a:lnSpc>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7pPr>
            <a:lvl8pPr marL="3429000" indent="-228600" defTabSz="449263" eaLnBrk="0" fontAlgn="base" hangingPunct="0">
              <a:lnSpc>
                <a:spcPct val="104000"/>
              </a:lnSpc>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8pPr>
            <a:lvl9pPr marL="3886200" indent="-228600" defTabSz="449263" eaLnBrk="0" fontAlgn="base" hangingPunct="0">
              <a:lnSpc>
                <a:spcPct val="104000"/>
              </a:lnSpc>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Lst>
              <a:defRPr>
                <a:solidFill>
                  <a:schemeClr val="bg1"/>
                </a:solidFill>
                <a:latin typeface="Arial" charset="0"/>
                <a:ea typeface="DejaVu Sans" charset="0"/>
                <a:cs typeface="DejaVu Sans" charset="0"/>
              </a:defRPr>
            </a:lvl9pPr>
          </a:lstStyle>
          <a:p>
            <a:pPr eaLnBrk="1"/>
            <a:r>
              <a:rPr lang="tr-TR" altLang="en-US" dirty="0">
                <a:solidFill>
                  <a:srgbClr val="000000"/>
                </a:solidFill>
              </a:rPr>
              <a:t> </a:t>
            </a:r>
            <a:r>
              <a:rPr lang="tr-TR" altLang="en-US" sz="2177" dirty="0">
                <a:solidFill>
                  <a:srgbClr val="000000"/>
                </a:solidFill>
              </a:rPr>
              <a:t>Sapların dip kısmı</a:t>
            </a:r>
            <a:r>
              <a:rPr lang="tr-TR" altLang="en-US" sz="2177" dirty="0">
                <a:solidFill>
                  <a:srgbClr val="FF0000"/>
                </a:solidFill>
              </a:rPr>
              <a:t> kök tacıdır </a:t>
            </a:r>
            <a:r>
              <a:rPr lang="tr-TR" altLang="en-US" sz="2177" dirty="0">
                <a:solidFill>
                  <a:srgbClr val="000000"/>
                </a:solidFill>
              </a:rPr>
              <a:t>ve kökler genelde buradan çıkar. </a:t>
            </a:r>
          </a:p>
          <a:p>
            <a:pPr eaLnBrk="1"/>
            <a:endParaRPr lang="tr-TR" altLang="en-US" sz="2177" dirty="0">
              <a:solidFill>
                <a:srgbClr val="000000"/>
              </a:solidFill>
            </a:endParaRPr>
          </a:p>
          <a:p>
            <a:pPr eaLnBrk="1"/>
            <a:r>
              <a:rPr lang="tr-TR" altLang="en-US" sz="2177" dirty="0" err="1">
                <a:solidFill>
                  <a:srgbClr val="000000"/>
                </a:solidFill>
              </a:rPr>
              <a:t>Köktacı</a:t>
            </a:r>
            <a:r>
              <a:rPr lang="tr-TR" altLang="en-US" sz="2177" dirty="0">
                <a:solidFill>
                  <a:srgbClr val="000000"/>
                </a:solidFill>
              </a:rPr>
              <a:t>; </a:t>
            </a:r>
          </a:p>
          <a:p>
            <a:pPr eaLnBrk="1"/>
            <a:r>
              <a:rPr lang="tr-TR" altLang="en-US" sz="2177" dirty="0">
                <a:solidFill>
                  <a:srgbClr val="000000"/>
                </a:solidFill>
              </a:rPr>
              <a:t>Yeni kök ve kardeşler üretebilen çok sayıda tomurcuğa sahiptir. </a:t>
            </a:r>
          </a:p>
          <a:p>
            <a:pPr eaLnBrk="1"/>
            <a:endParaRPr lang="tr-TR" altLang="en-US" sz="2177" dirty="0">
              <a:solidFill>
                <a:srgbClr val="000000"/>
              </a:solidFill>
            </a:endParaRPr>
          </a:p>
          <a:p>
            <a:pPr eaLnBrk="1"/>
            <a:r>
              <a:rPr lang="tr-TR" altLang="en-US" sz="2177" dirty="0">
                <a:solidFill>
                  <a:srgbClr val="000000"/>
                </a:solidFill>
              </a:rPr>
              <a:t>Yeni kardeşler anatomik ve </a:t>
            </a:r>
            <a:r>
              <a:rPr lang="tr-TR" altLang="en-US" sz="2177" dirty="0" smtClean="0">
                <a:solidFill>
                  <a:srgbClr val="000000"/>
                </a:solidFill>
              </a:rPr>
              <a:t>fizyolojik </a:t>
            </a:r>
            <a:r>
              <a:rPr lang="tr-TR" altLang="en-US" sz="2177" dirty="0">
                <a:solidFill>
                  <a:srgbClr val="000000"/>
                </a:solidFill>
              </a:rPr>
              <a:t>olarak eskileri ile bağlantılıdır.</a:t>
            </a:r>
          </a:p>
          <a:p>
            <a:pPr eaLnBrk="1"/>
            <a:endParaRPr lang="tr-TR" altLang="en-US" sz="2177" dirty="0">
              <a:solidFill>
                <a:srgbClr val="000000"/>
              </a:solidFill>
            </a:endParaRPr>
          </a:p>
          <a:p>
            <a:pPr eaLnBrk="1"/>
            <a:r>
              <a:rPr lang="tr-TR" altLang="en-US" sz="2177" dirty="0">
                <a:solidFill>
                  <a:srgbClr val="000000"/>
                </a:solidFill>
              </a:rPr>
              <a:t>Bu yüzden bu kardeşler genellikle su, KH ve besin maddelerini paylaşırlar.</a:t>
            </a:r>
          </a:p>
          <a:p>
            <a:pPr eaLnBrk="1"/>
            <a:endParaRPr lang="tr-TR" altLang="en-US" sz="1905" dirty="0">
              <a:solidFill>
                <a:srgbClr val="000000"/>
              </a:solidFill>
            </a:endParaRPr>
          </a:p>
          <a:p>
            <a:pPr eaLnBrk="1"/>
            <a:endParaRPr lang="tr-TR" altLang="en-US" sz="1905" dirty="0">
              <a:solidFill>
                <a:srgbClr val="000000"/>
              </a:solidFill>
            </a:endParaRPr>
          </a:p>
        </p:txBody>
      </p:sp>
    </p:spTree>
    <p:extLst>
      <p:ext uri="{BB962C8B-B14F-4D97-AF65-F5344CB8AC3E}">
        <p14:creationId xmlns:p14="http://schemas.microsoft.com/office/powerpoint/2010/main" val="1056694979"/>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153</TotalTime>
  <Words>442</Words>
  <Application>Microsoft Macintosh PowerPoint</Application>
  <PresentationFormat>On-screen Show (16:9)</PresentationFormat>
  <Paragraphs>72</Paragraphs>
  <Slides>10</Slides>
  <Notes>9</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10</vt:i4>
      </vt:variant>
    </vt:vector>
  </HeadingPairs>
  <TitlesOfParts>
    <vt:vector size="16" baseType="lpstr">
      <vt:lpstr>Calibri</vt:lpstr>
      <vt:lpstr>DejaVu Sans</vt:lpstr>
      <vt:lpstr>Times New Roman</vt:lpstr>
      <vt:lpstr>Arial</vt:lpstr>
      <vt:lpstr>Office Theme</vt:lpstr>
      <vt:lpstr>Custom Design</vt:lpstr>
      <vt:lpstr>YEM KÜLTÜRÜNÜN İLKELERİ</vt:lpstr>
      <vt:lpstr>Buğdaygillerde Büyüme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15.0040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YEM KÜLTÜRÜNÜN İLKELERİ</dc:title>
  <dc:creator>Microsoft Office User</dc:creator>
  <cp:lastModifiedBy>Cengiz Sancak</cp:lastModifiedBy>
  <cp:revision>33</cp:revision>
  <dcterms:created xsi:type="dcterms:W3CDTF">2015-10-19T14:04:59Z</dcterms:created>
  <dcterms:modified xsi:type="dcterms:W3CDTF">2017-11-24T13:44:26Z</dcterms:modified>
</cp:coreProperties>
</file>