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72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87" d="100"/>
          <a:sy n="87" d="100"/>
        </p:scale>
        <p:origin x="612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smtClean="0"/>
              <a:pPr/>
              <a:t>5/9/2019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114642988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t>5/9/2019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71412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t>5/9/2019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73162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t>5/9/2019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43874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smtClean="0"/>
              <a:pPr/>
              <a:t>5/9/2019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132008948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t>5/9/2019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38288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t>5/9/2019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31374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t>5/9/2019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8402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t>5/9/2019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52019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smtClean="0"/>
              <a:pPr/>
              <a:t>5/9/2019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7180677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smtClean="0"/>
              <a:pPr/>
              <a:t>5/9/2019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5083025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smtClean="0"/>
              <a:pPr/>
              <a:t>5/9/2019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0944193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ÖĞRENCİ SUNUMU 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smtClean="0"/>
              <a:t>Öğrenci Kaynaklı </a:t>
            </a:r>
            <a:r>
              <a:rPr lang="tr-TR" dirty="0" smtClean="0"/>
              <a:t>Sorunlar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140803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rop">
  <a:themeElements>
    <a:clrScheme name="Yeşil Sarı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EE7B08"/>
      </a:hlink>
      <a:folHlink>
        <a:srgbClr val="977B2D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TM10001105[[fn=kırpılmış]]</Template>
  <TotalTime>10</TotalTime>
  <Words>5</Words>
  <Application>Microsoft Office PowerPoint</Application>
  <PresentationFormat>Geniş ekran</PresentationFormat>
  <Paragraphs>2</Paragraphs>
  <Slides>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1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</vt:i4>
      </vt:variant>
    </vt:vector>
  </HeadingPairs>
  <TitlesOfParts>
    <vt:vector size="3" baseType="lpstr">
      <vt:lpstr>Franklin Gothic Book</vt:lpstr>
      <vt:lpstr>Crop</vt:lpstr>
      <vt:lpstr>ÖĞRENCİ SUNUMU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ÖĞRENCİ SUNUMU</dc:title>
  <dc:creator>Ece Özdoğan</dc:creator>
  <cp:lastModifiedBy>Ece Özdoğan</cp:lastModifiedBy>
  <cp:revision>4</cp:revision>
  <dcterms:created xsi:type="dcterms:W3CDTF">2019-05-09T12:18:36Z</dcterms:created>
  <dcterms:modified xsi:type="dcterms:W3CDTF">2019-05-09T12:28:44Z</dcterms:modified>
</cp:coreProperties>
</file>