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35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05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528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1105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843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851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202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318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81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51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77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82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27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259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13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74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15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04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Latin Edebiyatının Evrelerine Genel </a:t>
            </a:r>
            <a:r>
              <a:rPr lang="tr-TR" dirty="0" smtClean="0"/>
              <a:t>Bakış</a:t>
            </a:r>
          </a:p>
          <a:p>
            <a:endParaRPr lang="tr-TR" dirty="0"/>
          </a:p>
          <a:p>
            <a:r>
              <a:rPr lang="tr-TR" dirty="0" smtClean="0"/>
              <a:t>Edebiyat Öncesi Dönem</a:t>
            </a:r>
            <a:endParaRPr lang="tr-TR" dirty="0"/>
          </a:p>
          <a:p>
            <a:r>
              <a:rPr lang="tr-TR" dirty="0" smtClean="0"/>
              <a:t>Başlangıç </a:t>
            </a:r>
            <a:r>
              <a:rPr lang="tr-TR" dirty="0"/>
              <a:t>Dönemi</a:t>
            </a:r>
          </a:p>
          <a:p>
            <a:r>
              <a:rPr lang="tr-TR" dirty="0" smtClean="0"/>
              <a:t>Klasik Dönem</a:t>
            </a:r>
            <a:endParaRPr lang="tr-TR" dirty="0"/>
          </a:p>
          <a:p>
            <a:pPr lvl="1"/>
            <a:r>
              <a:rPr lang="tr-TR" dirty="0"/>
              <a:t>Altın Çağ</a:t>
            </a:r>
          </a:p>
          <a:p>
            <a:pPr lvl="1"/>
            <a:r>
              <a:rPr lang="tr-TR" dirty="0"/>
              <a:t>Gümüş </a:t>
            </a:r>
            <a:r>
              <a:rPr lang="tr-TR" dirty="0" smtClean="0"/>
              <a:t>Çağ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311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Latin Edebiyatının Evrelerine Genel </a:t>
            </a:r>
            <a:r>
              <a:rPr lang="tr-TR" dirty="0" smtClean="0"/>
              <a:t>Bakış</a:t>
            </a:r>
          </a:p>
          <a:p>
            <a:endParaRPr lang="tr-TR" dirty="0"/>
          </a:p>
          <a:p>
            <a:r>
              <a:rPr lang="tr-TR" dirty="0" smtClean="0"/>
              <a:t>Edebiyat Öncesi Dönem</a:t>
            </a:r>
            <a:endParaRPr lang="tr-TR" dirty="0"/>
          </a:p>
          <a:p>
            <a:r>
              <a:rPr lang="tr-TR" dirty="0" smtClean="0"/>
              <a:t>Başlangıç Dönemi</a:t>
            </a:r>
          </a:p>
          <a:p>
            <a:r>
              <a:rPr lang="tr-TR" dirty="0" smtClean="0"/>
              <a:t>Altın Çağ</a:t>
            </a:r>
          </a:p>
          <a:p>
            <a:r>
              <a:rPr lang="tr-TR" dirty="0" smtClean="0"/>
              <a:t>Gümüş Çağ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4896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Latin Edebiyatının Evrelerine Genel </a:t>
            </a:r>
            <a:r>
              <a:rPr lang="tr-TR" dirty="0" smtClean="0"/>
              <a:t>Bakış</a:t>
            </a:r>
          </a:p>
          <a:p>
            <a:endParaRPr lang="tr-TR" dirty="0"/>
          </a:p>
          <a:p>
            <a:r>
              <a:rPr lang="tr-TR" dirty="0" smtClean="0"/>
              <a:t>Edebiyat Öncesi Dönem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Roma’nın kuruluş yılı olan İÖ 753 ile ilk eserin verildiği yıl kabul edilen İÖ 241 arası dönem. </a:t>
            </a:r>
          </a:p>
          <a:p>
            <a:pPr marL="0" indent="0">
              <a:buNone/>
            </a:pPr>
            <a:r>
              <a:rPr lang="tr-TR" dirty="0" smtClean="0"/>
              <a:t>Yazın denilebilecek eserler yoktur, ileride yazını oluşturacak unsurlar bulunur.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342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Latin Edebiyatının Evrelerine Genel </a:t>
            </a:r>
            <a:r>
              <a:rPr lang="tr-TR" sz="2800" dirty="0" smtClean="0"/>
              <a:t>Bakış</a:t>
            </a:r>
          </a:p>
          <a:p>
            <a:endParaRPr lang="tr-TR" sz="2800" dirty="0"/>
          </a:p>
          <a:p>
            <a:r>
              <a:rPr lang="tr-TR" sz="2400" dirty="0" smtClean="0"/>
              <a:t>Başlangıç Dönemi </a:t>
            </a:r>
          </a:p>
          <a:p>
            <a:endParaRPr lang="tr-TR" dirty="0"/>
          </a:p>
          <a:p>
            <a:r>
              <a:rPr lang="tr-TR" dirty="0" smtClean="0"/>
              <a:t>İÖ 241 ile Cicero’nun ilk söylevini verdiği İÖ 81 arası dönem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641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Latin Edebiyatının Evrelerine Genel </a:t>
            </a:r>
            <a:r>
              <a:rPr lang="tr-TR" sz="2800" dirty="0" smtClean="0"/>
              <a:t>Bakış</a:t>
            </a:r>
          </a:p>
          <a:p>
            <a:endParaRPr lang="tr-TR" sz="2800" dirty="0"/>
          </a:p>
          <a:p>
            <a:r>
              <a:rPr lang="tr-TR" sz="2400" dirty="0" err="1" smtClean="0"/>
              <a:t>Altınçağ</a:t>
            </a:r>
            <a:r>
              <a:rPr lang="tr-TR" sz="2400" dirty="0" smtClean="0"/>
              <a:t> </a:t>
            </a:r>
          </a:p>
          <a:p>
            <a:endParaRPr lang="tr-TR" dirty="0"/>
          </a:p>
          <a:p>
            <a:r>
              <a:rPr lang="tr-TR" dirty="0" smtClean="0"/>
              <a:t>İÖ 81 ile İS 14 arası</a:t>
            </a:r>
          </a:p>
          <a:p>
            <a:r>
              <a:rPr lang="tr-TR" dirty="0" smtClean="0"/>
              <a:t>Roma yazınının en güzel örnekleri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961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Latin Edebiyatının Evrelerine Genel </a:t>
            </a:r>
            <a:r>
              <a:rPr lang="tr-TR" sz="2800" dirty="0" smtClean="0"/>
              <a:t>Bakış</a:t>
            </a:r>
          </a:p>
          <a:p>
            <a:endParaRPr lang="tr-TR" sz="2800" dirty="0"/>
          </a:p>
          <a:p>
            <a:r>
              <a:rPr lang="tr-TR" sz="2400" dirty="0" smtClean="0"/>
              <a:t>Gümüş Çağ</a:t>
            </a:r>
          </a:p>
          <a:p>
            <a:endParaRPr lang="tr-TR" dirty="0"/>
          </a:p>
          <a:p>
            <a:r>
              <a:rPr lang="tr-TR" dirty="0" smtClean="0"/>
              <a:t>İS 14 ile İS 117 arası</a:t>
            </a:r>
          </a:p>
          <a:p>
            <a:r>
              <a:rPr lang="tr-TR" dirty="0" smtClean="0"/>
              <a:t>Altın çağ kadar olmasa da nitelikli eserlerin verildiği dönem.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8787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Latin Edebiyatının Evrelerine Genel </a:t>
            </a:r>
            <a:r>
              <a:rPr lang="tr-TR" sz="2800" dirty="0" smtClean="0"/>
              <a:t>Bakış</a:t>
            </a:r>
          </a:p>
          <a:p>
            <a:endParaRPr lang="tr-TR" sz="2800" dirty="0"/>
          </a:p>
          <a:p>
            <a:r>
              <a:rPr lang="tr-TR" sz="2400" dirty="0" smtClean="0"/>
              <a:t>Gümüş Çağ</a:t>
            </a:r>
          </a:p>
          <a:p>
            <a:endParaRPr lang="tr-TR" dirty="0"/>
          </a:p>
          <a:p>
            <a:r>
              <a:rPr lang="tr-TR" dirty="0" smtClean="0"/>
              <a:t>İS 14 ile İS 117 arası</a:t>
            </a:r>
          </a:p>
          <a:p>
            <a:r>
              <a:rPr lang="tr-TR" dirty="0" smtClean="0"/>
              <a:t>Altın çağ kadar olmasa da nitelikli eserlerin verildiği dönem.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0430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1. 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 smtClean="0"/>
          </a:p>
          <a:p>
            <a:endParaRPr lang="tr-TR" sz="2800" dirty="0"/>
          </a:p>
          <a:p>
            <a:pPr marL="0" indent="0">
              <a:buNone/>
            </a:pPr>
            <a:r>
              <a:rPr lang="tr-TR" sz="2800" dirty="0" smtClean="0"/>
              <a:t>Dönemlik Program</a:t>
            </a:r>
            <a:endParaRPr lang="tr-TR" sz="2800" dirty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Derste </a:t>
            </a:r>
            <a:r>
              <a:rPr lang="tr-TR" sz="2800" dirty="0"/>
              <a:t>Y</a:t>
            </a:r>
            <a:r>
              <a:rPr lang="tr-TR" sz="2800" dirty="0" smtClean="0"/>
              <a:t>ararlanılacak Kaynaklar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892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</TotalTime>
  <Words>217</Words>
  <Application>Microsoft Office PowerPoint</Application>
  <PresentationFormat>Geniş ekran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İyon</vt:lpstr>
      <vt:lpstr>Roma Yazını: Başlangıç Dönemi 1. Hafta</vt:lpstr>
      <vt:lpstr>Roma Yazını: Başlangıç Dönemi 1. Hafta</vt:lpstr>
      <vt:lpstr>Roma Yazını: Başlangıç Dönemi 1. Hafta</vt:lpstr>
      <vt:lpstr>Roma Yazını: Başlangıç Dönemi 1. Hafta</vt:lpstr>
      <vt:lpstr>Roma Yazını: Başlangıç Dönemi 1. Hafta</vt:lpstr>
      <vt:lpstr>Roma Yazını: Başlangıç Dönemi 1. Hafta</vt:lpstr>
      <vt:lpstr>Roma Yazını: Başlangıç Dönemi 1. Hafta</vt:lpstr>
      <vt:lpstr>Roma Yazını: Başlangıç Dönemi 1. Hafta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7</cp:revision>
  <dcterms:created xsi:type="dcterms:W3CDTF">2017-11-23T15:25:46Z</dcterms:created>
  <dcterms:modified xsi:type="dcterms:W3CDTF">2017-11-24T19:05:34Z</dcterms:modified>
</cp:coreProperties>
</file>