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2B7E2-3C85-4C8E-997F-E25EF689DA0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14F58-0810-496A-AF5C-76D7C0AC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758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6277D-E6BF-4E57-B4F6-84F23A47A280}" type="slidenum">
              <a:rPr lang="tr-TR">
                <a:solidFill>
                  <a:prstClr val="black"/>
                </a:solidFill>
              </a:rPr>
              <a:pPr/>
              <a:t>14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938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751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56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7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43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412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9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0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729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81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27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374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8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... Etkili iletişim        vebeden dili için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09" y="78724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43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ELEŞTİRİ KONUSUNDA NELERE DİKKATEDİLMELİDİR?   Eleştiri, yanlışları, eksikleri belirlemek ve    daha iyiye ulaşmak için 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066" y="30417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77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TARTIŞMA KONUSUNDA NELERE DİKKATEDİLMELİDİR?   Tartışma kazanarak karşınızdakilere    görüşlerinizi ve düşüncelerinizi k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62" y="44219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4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ZAMANLAMA KONUSUNDA NELERE DİKKATEDİLMELİDİR?   İnsanlarla sizin için    uygun zaman ve    koşullarda değil; onlar    iç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330" y="217907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4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İNLEME KONUSUNDA NELERE DİKKATEDİLMELİDİR?   İletişimde başarının yolu, iletişim    kurulan kişiyi, düşüncelerini, ne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85" y="321424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36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Bilgi Aktarma Yöntemleri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700808"/>
            <a:ext cx="2952328" cy="477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8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Sözlü Sunumlar1.   Giriş (% 15)     Konu hakkında ne söyleneceğinin açıklanması     Dinleyicinin ilgisinin anlatılacak ko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605" y="442194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03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Kendinizle barışık olun (özgüven sahibiolun)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236" y="59746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23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uruşunuza veyürüyüşünüze dikkat edin“zavallı” ile “kendindenemin” görünümünüz nasılolur?Özgüven sağlama:Oturuşunuzu vedu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892" y="71823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54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Ses tonunuza dikkat edinSes aynı zamandaduygularınızı da iletir.Kendi sesinizi dinlemeyebaşlayın. Ümitsizlik miyoksa cesa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9" y="1063295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58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anlı ve atak olun.Çekingenliğinizi bir kenara atın. Herzaman atılıma, hazırlıklı olun. Gönüllüolmaktan çekinmeyin. Gönül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145" y="649227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32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oğal olun. Doğal bir insan, kendisiyle kolayca ilişkikurulabilen ve kendinizi onun yanında gerginhissetmediğiniz insandı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52" y="683732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30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Başarısız insan yoktur !Kaynaklarını kullanmayan     insanlar vardır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065" y="108054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87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DÜŞÜNCELER NASIL İFADE EDİLMELİDİR?   İletişimin ve beşeri ilişkilerin başarısı    öncelikle düşüncelerimizin, iyi ifad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84" y="338676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66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Düşüncelerinizi iyi anlatabilmek veanlaşılabilmek için:   Düşüncelerinizi düzenleyin ve net    bir biçimde dile getirin,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099" y="54571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44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Geniş ekran</PresentationFormat>
  <Paragraphs>2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1_Office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Bilgi Aktarma Yöntemleri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forest explorer</dc:creator>
  <cp:lastModifiedBy>forest explorer</cp:lastModifiedBy>
  <cp:revision>1</cp:revision>
  <dcterms:created xsi:type="dcterms:W3CDTF">2019-12-06T05:48:11Z</dcterms:created>
  <dcterms:modified xsi:type="dcterms:W3CDTF">2019-12-06T05:49:03Z</dcterms:modified>
</cp:coreProperties>
</file>