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2B7E2-3C85-4C8E-997F-E25EF689DA0B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14F58-0810-496A-AF5C-76D7C0AC6C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7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277D-E6BF-4E57-B4F6-84F23A47A280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5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3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7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4331-343B-451E-81BC-BE17F518B21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6.12.2019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C344-76A2-411C-8133-7B53839EF3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... Etkili iletişim        vebeden dili içi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09" y="7872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LEŞTİRİ KONUSUNDA NELERE DİKKATEDİLMELİDİR?   Eleştiri, yanlışları, eksikleri belirlemek ve    daha iyiye ulaşmak için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6" y="30417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ARTIŞMA KONUSUNDA NELERE DİKKATEDİLMELİDİR?   Tartışma kazanarak karşınızdakilere    görüşlerinizi ve düşüncelerinizi k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62" y="44219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ZAMANLAMA KONUSUNDA NELERE DİKKATEDİLMELİDİR?   İnsanlarla sizin için    uygun zaman ve    koşullarda değil; onlar    iç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30" y="21790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İNLEME KONUSUNDA NELERE DİKKATEDİLMELİDİR?   İletişimde başarının yolu, iletişim    kurulan kişiyi, düşüncelerini, ne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5" y="32142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Bilgi Aktarma Yöntemleri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700808"/>
            <a:ext cx="2952328" cy="47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özlü Sunumlar1.   Giriş (% 15)     Konu hakkında ne söyleneceğinin açıklanması     Dinleyicinin ilgisinin anlatılacak k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05" y="44219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endinizle barışık olun (özgüven sahibiolun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36" y="59746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uruşunuza veyürüyüşünüze dikkat edin“zavallı” ile “kendindenemin” görünümünüz nasılolur?Özgüven sağlama:Oturuşunuzu vedu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2" y="71823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s tonunuza dikkat edinSes aynı zamandaduygularınızı da iletir.Kendi sesinizi dinlemeyebaşlayın. Ümitsizlik miyoksa ces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79" y="106329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nlı ve atak olun.Çekingenliğinizi bir kenara atın. Herzaman atılıma, hazırlıklı olun. Gönüllüolmaktan çekinmeyin. Gönül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45" y="64922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oğal olun. Doğal bir insan, kendisiyle kolayca ilişkikurulabilen ve kendinizi onun yanında gerginhissetmediğiniz insandı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2" y="68373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aşarısız insan yoktur !Kaynaklarını kullanmayan     insanlar vardı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5" y="108054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ÜŞÜNCELER NASIL İFADE EDİLMELİDİR?   İletişimin ve beşeri ilişkilerin başarısı    öncelikle düşüncelerimizin, iyi ifa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84" y="33867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üşüncelerinizi iyi anlatabilmek veanlaşılabilmek için:   Düşüncelerinizi düzenleyin ve net    bir biçimde dile getirin,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99" y="54571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Geniş ekran</PresentationFormat>
  <Paragraphs>2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Bilgi Aktarma Yöntemleri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forest explorer</dc:creator>
  <cp:lastModifiedBy>forest explorer</cp:lastModifiedBy>
  <cp:revision>1</cp:revision>
  <dcterms:created xsi:type="dcterms:W3CDTF">2019-12-06T05:48:11Z</dcterms:created>
  <dcterms:modified xsi:type="dcterms:W3CDTF">2019-12-06T05:49:03Z</dcterms:modified>
</cp:coreProperties>
</file>