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DA354-6E68-48EF-B160-47789904D2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B7307F-A06C-4055-9C3A-00AF30E2B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548A-1BD3-4CD6-93A3-F2F0931BB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4D0BE-F206-4200-B88E-3125FBCD6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EE944-2043-4946-81D7-8C2D5029B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9904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816A8-4CAD-48CA-9EC2-AC2160BCB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C4BD42-E13D-42B4-B529-A75C3718A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5C289-DFAC-4C96-863B-34808B7E3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F8A7F-3256-40F0-86DC-52EA5F1F0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A08D3-5CD5-4442-BA59-8D7D9CAC0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539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9E6B56-1634-4096-9757-6D19FE1EB2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6E87DB-BF0D-4671-90A4-32B0810D06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A789E-6583-4BC3-B18A-3C312329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E0D1E-6076-4054-9F66-5B7F2D38B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FE4F5-7B1F-41A8-BB0D-6CE1B4BED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799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854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600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872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517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097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46791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4898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396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10FA9-3AED-4E58-BCEE-3F2BFB763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E9AD4-26F4-4BC5-ADCF-03776EE69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233D2-58DE-4149-82CE-A5EBAB5E5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0EE1A-8415-467A-BA92-0F7A623D2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A5BBE-59C8-4E9A-881D-44E1CBFED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8265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231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019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9677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08076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2909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1672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3423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24022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948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5B57-AF75-4F9C-AD8D-8FC94BD75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7151C5-CD28-4281-B5ED-3C5B8596F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CC5EB-8759-44C7-835F-54E8C1F3F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72E51-E32A-47E2-B372-7C6C13149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3428C-BEEB-4509-AE89-205B61ADE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46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68CEA-6458-48E2-878B-2F43E854E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12ABF-AC33-45E0-ABBD-937DEDDD5E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7523E0-E050-4421-BB2F-3A3DF3C25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E1FB9-F16B-4F76-8541-397781E63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72468-A126-474F-B4EC-521233080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12F36-ED7B-4242-A731-7EB01536D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14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A1D56-0BA9-4BB4-B68B-06341BA63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97772-E84B-46CA-A7EB-F8CDDE716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81B566-FF33-462F-9B39-D5D4E6B9C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09DAFD-7F71-49E7-BE85-53CFA6389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DF111-395B-43DD-B1C6-5464CA144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BE3A43-95F5-4C66-9856-BAF02B492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CC71C4-127B-4957-9630-2CEDC9B8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7DEA5F-336A-483C-B5DE-781BD0F68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259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2366E-B1C3-4F64-8D68-042D79A62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73178F-8475-4240-B7E2-53E4A9102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5F1E3A-A54E-4899-B4B8-F0DF6EC8A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11CE9B-0159-4D3E-8F67-D8C5D2C55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268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362F9-691C-4491-AB10-619B1166E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CB6E23-047C-44C0-82EF-88782289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B331D-F1E4-4007-A3D3-C47E0CE0F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5817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E49B6-6B04-4969-8A50-587F82D5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58175-D289-4044-8A47-8F47E141B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D1FC6-FC13-4568-9D78-966B1B2A84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4F739C-6751-4DC6-9673-14735771E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2F25C-C23C-41BE-9582-A3AB9DBC7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F9012-56BF-49C6-B2CD-91AE8870A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884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70F77-5ED2-4D2C-8B82-109F4A0DF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1EA63F-5D62-4554-8EA6-A81FC8FB89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2BF45-550D-4F72-BAFF-E70BB39CD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9F1EF-8E01-4D0E-B1B8-F5F980FF1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911DF4-7936-4C14-9EE0-0C280D38A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5CDF4A-40F6-4840-9EAA-A4C0F6635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3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9247F8-87DE-426F-954C-0822F4488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B6C142-87D1-4643-BDAE-008E99C1D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39F97-5D02-4675-84D2-0C196C37D3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EA6B3-93C2-41AF-B42B-37A8E0EAA891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AB6BA-81D8-4893-B9C7-4929C80E9F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8077E-FB94-4A5E-9865-A5A7DBD0B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D1A7-D3BE-4B4F-A8D1-280A93EA87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934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7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Ders 8</a:t>
            </a:r>
            <a:br>
              <a:rPr lang="tr-TR" dirty="0"/>
            </a:br>
            <a:r>
              <a:rPr lang="tr-TR" dirty="0"/>
              <a:t>Zamanlayıcı ve Sayıcılar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Öğr. Gör. Gökhan MANAV</a:t>
            </a:r>
          </a:p>
        </p:txBody>
      </p:sp>
    </p:spTree>
    <p:extLst>
      <p:ext uri="{BB962C8B-B14F-4D97-AF65-F5344CB8AC3E}">
        <p14:creationId xmlns:p14="http://schemas.microsoft.com/office/powerpoint/2010/main" val="3746940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Sayıcı Kullanan Fonksiyonlar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millis</a:t>
            </a:r>
            <a:r>
              <a:rPr lang="tr-TR" dirty="0"/>
              <a:t>() ve </a:t>
            </a:r>
            <a:r>
              <a:rPr lang="tr-TR" dirty="0" err="1"/>
              <a:t>micros</a:t>
            </a:r>
            <a:r>
              <a:rPr lang="tr-TR" dirty="0"/>
              <a:t>() fonksiyonları</a:t>
            </a:r>
          </a:p>
          <a:p>
            <a:pPr lvl="1"/>
            <a:r>
              <a:rPr lang="tr-TR" dirty="0"/>
              <a:t>timer0</a:t>
            </a:r>
          </a:p>
          <a:p>
            <a:r>
              <a:rPr lang="tr-TR" dirty="0" err="1"/>
              <a:t>analogWrite</a:t>
            </a:r>
            <a:r>
              <a:rPr lang="tr-TR" dirty="0"/>
              <a:t>() fonksiyonu</a:t>
            </a:r>
          </a:p>
          <a:p>
            <a:r>
              <a:rPr lang="tr-TR" dirty="0" err="1"/>
              <a:t>Tone</a:t>
            </a:r>
            <a:r>
              <a:rPr lang="tr-TR" dirty="0"/>
              <a:t> kütüphanesi</a:t>
            </a:r>
          </a:p>
          <a:p>
            <a:r>
              <a:rPr lang="tr-TR" dirty="0" err="1"/>
              <a:t>Serve</a:t>
            </a:r>
            <a:r>
              <a:rPr lang="tr-TR" dirty="0"/>
              <a:t> kütüphanesi</a:t>
            </a:r>
          </a:p>
          <a:p>
            <a:pPr lvl="1"/>
            <a:r>
              <a:rPr lang="tr-TR" dirty="0"/>
              <a:t>timer1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479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Sayıcı Kullanan Fonksiyonlar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38603" y="1853248"/>
            <a:ext cx="8019738" cy="471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429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Arka planda zamanlayıcı donanımını kullanan yapılar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Timer1,2 PWM modülasyonu için kullanılmaktadır.</a:t>
            </a:r>
          </a:p>
          <a:p>
            <a:r>
              <a:rPr lang="tr-TR" dirty="0"/>
              <a:t>Faz düzeltmeli 8 bit PWM sinyali, sistem saat sinyalinin 64’e bölünmesinden elde edilir.</a:t>
            </a:r>
          </a:p>
          <a:p>
            <a:r>
              <a:rPr lang="tr-TR" dirty="0"/>
              <a:t>Timer0 milis() ve </a:t>
            </a:r>
            <a:r>
              <a:rPr lang="tr-TR" dirty="0" err="1"/>
              <a:t>micros</a:t>
            </a:r>
            <a:r>
              <a:rPr lang="tr-TR" dirty="0"/>
              <a:t>() fonksiyonları ile birlikte hızlı PWM üretiminde kullanılır.</a:t>
            </a:r>
          </a:p>
        </p:txBody>
      </p:sp>
    </p:spTree>
    <p:extLst>
      <p:ext uri="{BB962C8B-B14F-4D97-AF65-F5344CB8AC3E}">
        <p14:creationId xmlns:p14="http://schemas.microsoft.com/office/powerpoint/2010/main" val="224550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Kontrol Kaydedicileri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err="1">
                <a:solidFill>
                  <a:srgbClr val="FF0000"/>
                </a:solidFill>
              </a:rPr>
              <a:t>T</a:t>
            </a:r>
            <a:r>
              <a:rPr lang="tr-TR" sz="2400" dirty="0" err="1"/>
              <a:t>imer</a:t>
            </a:r>
            <a:r>
              <a:rPr lang="tr-TR" sz="2400" dirty="0"/>
              <a:t> / </a:t>
            </a:r>
            <a:r>
              <a:rPr lang="tr-TR" sz="2400" b="1" dirty="0">
                <a:solidFill>
                  <a:srgbClr val="FF0000"/>
                </a:solidFill>
              </a:rPr>
              <a:t>C</a:t>
            </a:r>
            <a:r>
              <a:rPr lang="tr-TR" sz="2400" dirty="0"/>
              <a:t>ounter </a:t>
            </a:r>
            <a:r>
              <a:rPr lang="tr-TR" sz="2400" b="1" dirty="0">
                <a:solidFill>
                  <a:srgbClr val="FF0000"/>
                </a:solidFill>
              </a:rPr>
              <a:t>C</a:t>
            </a:r>
            <a:r>
              <a:rPr lang="tr-TR" sz="2400" dirty="0"/>
              <a:t>ontrol </a:t>
            </a:r>
            <a:r>
              <a:rPr lang="tr-TR" sz="2400" b="1" dirty="0" err="1">
                <a:solidFill>
                  <a:srgbClr val="FF0000"/>
                </a:solidFill>
              </a:rPr>
              <a:t>R</a:t>
            </a:r>
            <a:r>
              <a:rPr lang="tr-TR" sz="2400" dirty="0" err="1"/>
              <a:t>egister</a:t>
            </a:r>
            <a:r>
              <a:rPr lang="tr-TR" sz="2400" dirty="0"/>
              <a:t> </a:t>
            </a:r>
            <a:r>
              <a:rPr lang="tr-TR" sz="2400" b="1" dirty="0">
                <a:solidFill>
                  <a:srgbClr val="FF0000"/>
                </a:solidFill>
              </a:rPr>
              <a:t>A</a:t>
            </a:r>
            <a:r>
              <a:rPr lang="tr-TR" sz="2400" dirty="0"/>
              <a:t>: </a:t>
            </a:r>
            <a:r>
              <a:rPr lang="tr-TR" sz="2400" b="1" dirty="0" err="1">
                <a:solidFill>
                  <a:srgbClr val="FF0000"/>
                </a:solidFill>
              </a:rPr>
              <a:t>TCCRnA</a:t>
            </a:r>
            <a:endParaRPr lang="tr-TR" sz="2400" b="1" dirty="0">
              <a:solidFill>
                <a:srgbClr val="FF0000"/>
              </a:solidFill>
            </a:endParaRPr>
          </a:p>
          <a:p>
            <a:r>
              <a:rPr lang="tr-TR" sz="2400" b="1" dirty="0" err="1">
                <a:solidFill>
                  <a:srgbClr val="FF0000"/>
                </a:solidFill>
              </a:rPr>
              <a:t>T</a:t>
            </a:r>
            <a:r>
              <a:rPr lang="tr-TR" sz="2400" dirty="0" err="1"/>
              <a:t>imer</a:t>
            </a:r>
            <a:r>
              <a:rPr lang="tr-TR" sz="2400" dirty="0"/>
              <a:t> / </a:t>
            </a:r>
            <a:r>
              <a:rPr lang="tr-TR" sz="2400" b="1" dirty="0">
                <a:solidFill>
                  <a:srgbClr val="FF0000"/>
                </a:solidFill>
              </a:rPr>
              <a:t>C</a:t>
            </a:r>
            <a:r>
              <a:rPr lang="tr-TR" sz="2400" dirty="0"/>
              <a:t>ounter </a:t>
            </a:r>
            <a:r>
              <a:rPr lang="tr-TR" sz="2400" b="1" dirty="0">
                <a:solidFill>
                  <a:srgbClr val="FF0000"/>
                </a:solidFill>
              </a:rPr>
              <a:t>C</a:t>
            </a:r>
            <a:r>
              <a:rPr lang="tr-TR" sz="2400" dirty="0"/>
              <a:t>ontrol </a:t>
            </a:r>
            <a:r>
              <a:rPr lang="tr-TR" sz="2400" b="1" dirty="0" err="1">
                <a:solidFill>
                  <a:srgbClr val="FF0000"/>
                </a:solidFill>
              </a:rPr>
              <a:t>R</a:t>
            </a:r>
            <a:r>
              <a:rPr lang="tr-TR" sz="2400" dirty="0" err="1"/>
              <a:t>egister</a:t>
            </a:r>
            <a:r>
              <a:rPr lang="tr-TR" sz="2400" dirty="0"/>
              <a:t> </a:t>
            </a:r>
            <a:r>
              <a:rPr lang="tr-TR" sz="2400" b="1" dirty="0">
                <a:solidFill>
                  <a:srgbClr val="FF0000"/>
                </a:solidFill>
              </a:rPr>
              <a:t>B</a:t>
            </a:r>
            <a:r>
              <a:rPr lang="tr-TR" sz="2400" dirty="0"/>
              <a:t>: </a:t>
            </a:r>
            <a:r>
              <a:rPr lang="tr-TR" sz="2400" b="1" dirty="0" err="1">
                <a:solidFill>
                  <a:srgbClr val="FF0000"/>
                </a:solidFill>
              </a:rPr>
              <a:t>TCCnB</a:t>
            </a:r>
            <a:endParaRPr lang="tr-TR" sz="2400" b="1" dirty="0">
              <a:solidFill>
                <a:srgbClr val="FF0000"/>
              </a:solidFill>
            </a:endParaRPr>
          </a:p>
          <a:p>
            <a:r>
              <a:rPr lang="tr-TR" sz="2400" b="1" dirty="0" err="1">
                <a:solidFill>
                  <a:srgbClr val="FF0000"/>
                </a:solidFill>
              </a:rPr>
              <a:t>T</a:t>
            </a:r>
            <a:r>
              <a:rPr lang="tr-TR" sz="2400" dirty="0" err="1"/>
              <a:t>imer</a:t>
            </a:r>
            <a:r>
              <a:rPr lang="tr-TR" sz="2400" dirty="0"/>
              <a:t> </a:t>
            </a:r>
            <a:r>
              <a:rPr lang="tr-TR" sz="2400" b="1" dirty="0" err="1">
                <a:solidFill>
                  <a:srgbClr val="FF0000"/>
                </a:solidFill>
              </a:rPr>
              <a:t>C</a:t>
            </a:r>
            <a:r>
              <a:rPr lang="tr-TR" sz="2400" dirty="0" err="1"/>
              <a:t>ou</a:t>
            </a:r>
            <a:r>
              <a:rPr lang="tr-TR" sz="2400" b="1" dirty="0" err="1">
                <a:solidFill>
                  <a:srgbClr val="FF0000"/>
                </a:solidFill>
              </a:rPr>
              <a:t>NT</a:t>
            </a:r>
            <a:r>
              <a:rPr lang="tr-TR" sz="2400" dirty="0"/>
              <a:t>: </a:t>
            </a:r>
            <a:r>
              <a:rPr lang="tr-TR" sz="2400" b="1" dirty="0" err="1">
                <a:solidFill>
                  <a:srgbClr val="FF0000"/>
                </a:solidFill>
              </a:rPr>
              <a:t>TCNTn</a:t>
            </a:r>
            <a:endParaRPr lang="tr-TR" sz="2400" b="1" dirty="0">
              <a:solidFill>
                <a:srgbClr val="FF0000"/>
              </a:solidFill>
            </a:endParaRPr>
          </a:p>
          <a:p>
            <a:r>
              <a:rPr lang="tr-TR" sz="2400" b="1" dirty="0" err="1">
                <a:solidFill>
                  <a:srgbClr val="FF0000"/>
                </a:solidFill>
              </a:rPr>
              <a:t>O</a:t>
            </a:r>
            <a:r>
              <a:rPr lang="tr-TR" sz="2400" dirty="0" err="1"/>
              <a:t>utput</a:t>
            </a:r>
            <a:r>
              <a:rPr lang="tr-TR" sz="2400" dirty="0"/>
              <a:t> </a:t>
            </a:r>
            <a:r>
              <a:rPr lang="tr-TR" sz="2400" b="1" dirty="0" err="1">
                <a:solidFill>
                  <a:srgbClr val="FF0000"/>
                </a:solidFill>
              </a:rPr>
              <a:t>C</a:t>
            </a:r>
            <a:r>
              <a:rPr lang="tr-TR" sz="2400" dirty="0" err="1"/>
              <a:t>ompare</a:t>
            </a:r>
            <a:r>
              <a:rPr lang="tr-TR" sz="2400" dirty="0"/>
              <a:t> </a:t>
            </a:r>
            <a:r>
              <a:rPr lang="tr-TR" sz="2400" b="1" dirty="0" err="1">
                <a:solidFill>
                  <a:srgbClr val="FF0000"/>
                </a:solidFill>
              </a:rPr>
              <a:t>R</a:t>
            </a:r>
            <a:r>
              <a:rPr lang="tr-TR" sz="2400" dirty="0" err="1"/>
              <a:t>egister</a:t>
            </a:r>
            <a:r>
              <a:rPr lang="tr-TR" sz="2400" dirty="0"/>
              <a:t> </a:t>
            </a:r>
            <a:r>
              <a:rPr lang="tr-TR" sz="2400" b="1" dirty="0">
                <a:solidFill>
                  <a:srgbClr val="FF0000"/>
                </a:solidFill>
              </a:rPr>
              <a:t>A</a:t>
            </a:r>
            <a:r>
              <a:rPr lang="tr-TR" sz="2400" dirty="0"/>
              <a:t>: </a:t>
            </a:r>
            <a:r>
              <a:rPr lang="tr-TR" sz="2400" b="1" dirty="0" err="1">
                <a:solidFill>
                  <a:srgbClr val="FF0000"/>
                </a:solidFill>
              </a:rPr>
              <a:t>OCRnA</a:t>
            </a:r>
            <a:endParaRPr lang="tr-TR" sz="2400" b="1" dirty="0">
              <a:solidFill>
                <a:srgbClr val="FF0000"/>
              </a:solidFill>
            </a:endParaRPr>
          </a:p>
          <a:p>
            <a:r>
              <a:rPr lang="tr-TR" sz="2400" b="1" dirty="0" err="1">
                <a:solidFill>
                  <a:srgbClr val="FF0000"/>
                </a:solidFill>
              </a:rPr>
              <a:t>O</a:t>
            </a:r>
            <a:r>
              <a:rPr lang="tr-TR" sz="2400" dirty="0" err="1"/>
              <a:t>utput</a:t>
            </a:r>
            <a:r>
              <a:rPr lang="tr-TR" sz="2400" dirty="0"/>
              <a:t> </a:t>
            </a:r>
            <a:r>
              <a:rPr lang="tr-TR" sz="2400" b="1" dirty="0" err="1">
                <a:solidFill>
                  <a:srgbClr val="FF0000"/>
                </a:solidFill>
              </a:rPr>
              <a:t>C</a:t>
            </a:r>
            <a:r>
              <a:rPr lang="tr-TR" sz="2400" dirty="0" err="1"/>
              <a:t>ompare</a:t>
            </a:r>
            <a:r>
              <a:rPr lang="tr-TR" sz="2400" dirty="0"/>
              <a:t> </a:t>
            </a:r>
            <a:r>
              <a:rPr lang="tr-TR" sz="2400" b="1" dirty="0" err="1">
                <a:solidFill>
                  <a:srgbClr val="FF0000"/>
                </a:solidFill>
              </a:rPr>
              <a:t>R</a:t>
            </a:r>
            <a:r>
              <a:rPr lang="tr-TR" sz="2400" dirty="0" err="1"/>
              <a:t>egister</a:t>
            </a:r>
            <a:r>
              <a:rPr lang="tr-TR" sz="2400" dirty="0"/>
              <a:t> </a:t>
            </a:r>
            <a:r>
              <a:rPr lang="tr-TR" sz="2400" b="1" dirty="0">
                <a:solidFill>
                  <a:srgbClr val="FF0000"/>
                </a:solidFill>
              </a:rPr>
              <a:t>B</a:t>
            </a:r>
            <a:r>
              <a:rPr lang="tr-TR" sz="2400" dirty="0"/>
              <a:t>: </a:t>
            </a:r>
            <a:r>
              <a:rPr lang="tr-TR" sz="2400" b="1" dirty="0" err="1">
                <a:solidFill>
                  <a:srgbClr val="FF0000"/>
                </a:solidFill>
              </a:rPr>
              <a:t>OCRnB</a:t>
            </a:r>
            <a:endParaRPr lang="tr-TR" sz="2400" b="1" dirty="0">
              <a:solidFill>
                <a:srgbClr val="FF0000"/>
              </a:solidFill>
            </a:endParaRPr>
          </a:p>
          <a:p>
            <a:endParaRPr lang="tr-TR" sz="2400" dirty="0"/>
          </a:p>
          <a:p>
            <a:endParaRPr lang="tr-TR" sz="2400" dirty="0"/>
          </a:p>
          <a:p>
            <a:pPr marL="0" indent="0">
              <a:buNone/>
            </a:pPr>
            <a:r>
              <a:rPr lang="tr-TR" sz="2400" dirty="0">
                <a:solidFill>
                  <a:srgbClr val="FFFF00"/>
                </a:solidFill>
              </a:rPr>
              <a:t>n = </a:t>
            </a:r>
            <a:r>
              <a:rPr lang="tr-TR" sz="2400" dirty="0" err="1">
                <a:solidFill>
                  <a:srgbClr val="FFFF00"/>
                </a:solidFill>
              </a:rPr>
              <a:t>counter</a:t>
            </a:r>
            <a:r>
              <a:rPr lang="tr-TR" sz="2400" dirty="0">
                <a:solidFill>
                  <a:srgbClr val="FFFF00"/>
                </a:solidFill>
              </a:rPr>
              <a:t> / </a:t>
            </a:r>
            <a:r>
              <a:rPr lang="tr-TR" sz="2400" dirty="0" err="1">
                <a:solidFill>
                  <a:srgbClr val="FFFF00"/>
                </a:solidFill>
              </a:rPr>
              <a:t>timer</a:t>
            </a:r>
            <a:r>
              <a:rPr lang="tr-TR" sz="2400" dirty="0">
                <a:solidFill>
                  <a:srgbClr val="FFFF00"/>
                </a:solidFill>
              </a:rPr>
              <a:t> </a:t>
            </a:r>
            <a:r>
              <a:rPr lang="tr-TR" sz="2400" dirty="0" err="1">
                <a:solidFill>
                  <a:srgbClr val="FFFF00"/>
                </a:solidFill>
              </a:rPr>
              <a:t>number</a:t>
            </a:r>
            <a:r>
              <a:rPr lang="tr-TR" sz="2400" dirty="0">
                <a:solidFill>
                  <a:srgbClr val="FFFF00"/>
                </a:solidFill>
              </a:rPr>
              <a:t> 0,1,2</a:t>
            </a:r>
          </a:p>
        </p:txBody>
      </p:sp>
    </p:spTree>
    <p:extLst>
      <p:ext uri="{BB962C8B-B14F-4D97-AF65-F5344CB8AC3E}">
        <p14:creationId xmlns:p14="http://schemas.microsoft.com/office/powerpoint/2010/main" val="3684589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Zamanlayıcı / Sayıcı Blok Diyagramı</a:t>
            </a:r>
            <a:br>
              <a:rPr lang="tr-TR" dirty="0"/>
            </a:br>
            <a:r>
              <a:rPr lang="tr-TR" dirty="0"/>
              <a:t>(</a:t>
            </a:r>
            <a:r>
              <a:rPr lang="tr-TR" dirty="0" err="1"/>
              <a:t>Timer</a:t>
            </a:r>
            <a:r>
              <a:rPr lang="tr-TR" dirty="0"/>
              <a:t> / Counter)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087" y="1853248"/>
            <a:ext cx="6232770" cy="5004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609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Zamanlayıcı 0 (</a:t>
            </a:r>
            <a:r>
              <a:rPr lang="tr-TR" dirty="0" err="1"/>
              <a:t>Timer</a:t>
            </a:r>
            <a:r>
              <a:rPr lang="tr-TR" dirty="0"/>
              <a:t> 0)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En çok kullanılan zamanlayıcı donanımıdır.</a:t>
            </a:r>
          </a:p>
          <a:p>
            <a:r>
              <a:rPr lang="tr-TR" dirty="0"/>
              <a:t>Aşağıdaki şekillerde kullanılabilir;</a:t>
            </a:r>
          </a:p>
          <a:p>
            <a:pPr lvl="1"/>
            <a:r>
              <a:rPr lang="tr-TR" dirty="0"/>
              <a:t>Basit sayıcı</a:t>
            </a:r>
          </a:p>
          <a:p>
            <a:pPr lvl="1"/>
            <a:r>
              <a:rPr lang="tr-TR" dirty="0"/>
              <a:t>Frekans üreteci (PWM dahil)</a:t>
            </a:r>
          </a:p>
          <a:p>
            <a:pPr lvl="1"/>
            <a:r>
              <a:rPr lang="tr-TR" dirty="0"/>
              <a:t>Harici darbe (</a:t>
            </a:r>
            <a:r>
              <a:rPr lang="tr-TR" dirty="0" err="1"/>
              <a:t>pulse</a:t>
            </a:r>
            <a:r>
              <a:rPr lang="tr-TR" dirty="0"/>
              <a:t>) sayıcı</a:t>
            </a:r>
          </a:p>
          <a:p>
            <a:r>
              <a:rPr lang="tr-TR" dirty="0"/>
              <a:t>Ayrıca 3 adet kesmesi (</a:t>
            </a:r>
            <a:r>
              <a:rPr lang="tr-TR" dirty="0" err="1"/>
              <a:t>interrupt</a:t>
            </a:r>
            <a:r>
              <a:rPr lang="tr-TR" dirty="0"/>
              <a:t>) vardır. </a:t>
            </a:r>
          </a:p>
        </p:txBody>
      </p:sp>
    </p:spTree>
    <p:extLst>
      <p:ext uri="{BB962C8B-B14F-4D97-AF65-F5344CB8AC3E}">
        <p14:creationId xmlns:p14="http://schemas.microsoft.com/office/powerpoint/2010/main" val="308753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Timer</a:t>
            </a:r>
            <a:r>
              <a:rPr lang="tr-TR" dirty="0"/>
              <a:t> 0 kesmeleri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6111" y="1475869"/>
            <a:ext cx="7524750" cy="4514850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8439151" y="2209800"/>
            <a:ext cx="3505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Overflow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interrupt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(TOV0)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Output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Compare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Match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Interrupts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(OCF0A, OCF0B)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23850" y="6116438"/>
            <a:ext cx="116205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Daha ayrıntılı bilgi için;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Timer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Inetturpt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Flag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Register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0 konusuna bakılabilir.</a:t>
            </a:r>
          </a:p>
        </p:txBody>
      </p:sp>
    </p:spTree>
    <p:extLst>
      <p:ext uri="{BB962C8B-B14F-4D97-AF65-F5344CB8AC3E}">
        <p14:creationId xmlns:p14="http://schemas.microsoft.com/office/powerpoint/2010/main" val="968923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Kaydediciler ne işe yarıyor?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Zamanlayıcı / Sayıcı donanımının çalışma </a:t>
            </a:r>
            <a:r>
              <a:rPr lang="tr-TR" dirty="0" err="1"/>
              <a:t>modunu</a:t>
            </a:r>
            <a:r>
              <a:rPr lang="tr-TR" dirty="0"/>
              <a:t> belirliyor.</a:t>
            </a:r>
          </a:p>
          <a:p>
            <a:r>
              <a:rPr lang="tr-TR" dirty="0"/>
              <a:t>Zamanlayıcı / Sayıcı donanımı için ayarlanması gereken bir çok parametre girişi de bu kaydedicilerden yapılmaktadır.</a:t>
            </a:r>
          </a:p>
          <a:p>
            <a:r>
              <a:rPr lang="tr-TR" dirty="0"/>
              <a:t>Çıkış </a:t>
            </a:r>
            <a:r>
              <a:rPr lang="tr-TR"/>
              <a:t>dalga şekillerini belilememizi sağlıyor.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937253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Wingdings 3</vt:lpstr>
      <vt:lpstr>Office Theme</vt:lpstr>
      <vt:lpstr>İyon</vt:lpstr>
      <vt:lpstr>Ders 8 Zamanlayıcı ve Sayıcılar</vt:lpstr>
      <vt:lpstr>Sayıcı Kullanan Fonksiyonlar</vt:lpstr>
      <vt:lpstr>Sayıcı Kullanan Fonksiyonlar</vt:lpstr>
      <vt:lpstr>Arka planda zamanlayıcı donanımını kullanan yapılar</vt:lpstr>
      <vt:lpstr>Kontrol Kaydedicileri</vt:lpstr>
      <vt:lpstr>Zamanlayıcı / Sayıcı Blok Diyagramı (Timer / Counter)</vt:lpstr>
      <vt:lpstr>Zamanlayıcı 0 (Timer 0)</vt:lpstr>
      <vt:lpstr>Timer 0 kesmeleri</vt:lpstr>
      <vt:lpstr>Kaydediciler ne işe yarıyor?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8 Zamanlayıcı ve Sayıcılar</dc:title>
  <dc:creator>Gokhan.Manav</dc:creator>
  <cp:lastModifiedBy>Gokhan.Manav</cp:lastModifiedBy>
  <cp:revision>1</cp:revision>
  <dcterms:created xsi:type="dcterms:W3CDTF">2018-02-09T08:26:20Z</dcterms:created>
  <dcterms:modified xsi:type="dcterms:W3CDTF">2018-02-09T08:27:10Z</dcterms:modified>
</cp:coreProperties>
</file>