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Lst>
  <p:sldSz cx="12192000" cy="6858000"/>
  <p:notesSz cx="7103745" cy="1023429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2" autoAdjust="0"/>
    <p:restoredTop sz="94660"/>
  </p:normalViewPr>
  <p:slideViewPr>
    <p:cSldViewPr snapToGrid="0">
      <p:cViewPr varScale="1">
        <p:scale>
          <a:sx n="53" d="100"/>
          <a:sy n="53" d="100"/>
        </p:scale>
        <p:origin x="180" y="54"/>
      </p:cViewPr>
      <p:guideLst/>
    </p:cSldViewPr>
  </p:slideViewPr>
  <p:notesTextViewPr>
    <p:cViewPr>
      <p:scale>
        <a:sx n="1" d="1"/>
        <a:sy n="1" d="1"/>
      </p:scale>
      <p:origin x="0" y="0"/>
    </p:cViewPr>
  </p:notesTextViewPr>
  <p:notesViewPr>
    <p:cSldViewPr snapToGrid="0">
      <p:cViewPr varScale="1">
        <p:scale>
          <a:sx n="41" d="100"/>
          <a:sy n="41" d="100"/>
        </p:scale>
        <p:origin x="1794" y="54"/>
      </p:cViewPr>
      <p:guideLst/>
    </p:cSldViewPr>
  </p:notes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 Type="http://schemas.openxmlformats.org/officeDocument/2006/relationships/slide" Target="slides/slide1.xml"/><Relationship Id="rId2" Type="http://schemas.openxmlformats.org/officeDocument/2006/relationships/theme" Target="theme/theme1.xml"/><Relationship Id="rId19" Type="http://schemas.openxmlformats.org/officeDocument/2006/relationships/tableStyles" Target="tableStyles.xml"/><Relationship Id="rId18" Type="http://schemas.openxmlformats.org/officeDocument/2006/relationships/viewProps" Target="viewProps.xml"/><Relationship Id="rId17" Type="http://schemas.openxmlformats.org/officeDocument/2006/relationships/presProps" Target="presProps.xml"/><Relationship Id="rId16" Type="http://schemas.openxmlformats.org/officeDocument/2006/relationships/slide" Target="slides/slide14.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showMasterSp="0">
  <p:cSld name="Title Slide">
    <p:bg>
      <p:bgPr>
        <a:solidFill>
          <a:schemeClr val="bg1"/>
        </a:solidFill>
        <a:effectLst/>
      </p:bgPr>
    </p:bg>
    <p:spTree>
      <p:nvGrpSpPr>
        <p:cNvPr id="1" name=""/>
        <p:cNvGrpSpPr/>
        <p:nvPr/>
      </p:nvGrpSpPr>
      <p:grpSpPr>
        <a:xfrm>
          <a:off x="0" y="0"/>
          <a:ext cx="0" cy="0"/>
          <a:chOff x="0" y="0"/>
          <a:chExt cx="0" cy="0"/>
        </a:xfrm>
      </p:grpSpPr>
      <p:pic>
        <p:nvPicPr>
          <p:cNvPr id="2050" name="Picture 2"/>
          <p:cNvPicPr>
            <a:picLocks noChangeAspect="1"/>
          </p:cNvPicPr>
          <p:nvPr/>
        </p:nvPicPr>
        <p:blipFill>
          <a:blip r:embed="rId2"/>
          <a:stretch>
            <a:fillRect/>
          </a:stretch>
        </p:blipFill>
        <p:spPr>
          <a:xfrm>
            <a:off x="0" y="0"/>
            <a:ext cx="12208933" cy="6858000"/>
          </a:xfrm>
          <a:prstGeom prst="rect">
            <a:avLst/>
          </a:prstGeom>
          <a:noFill/>
          <a:ln w="9525">
            <a:noFill/>
          </a:ln>
        </p:spPr>
      </p:pic>
      <p:sp>
        <p:nvSpPr>
          <p:cNvPr id="2051" name="Rectangle 3"/>
          <p:cNvSpPr>
            <a:spLocks noGrp="1" noChangeArrowheads="1"/>
          </p:cNvSpPr>
          <p:nvPr>
            <p:ph type="ctrTitle"/>
          </p:nvPr>
        </p:nvSpPr>
        <p:spPr>
          <a:xfrm>
            <a:off x="624417" y="1196975"/>
            <a:ext cx="10943167" cy="1082675"/>
          </a:xfrm>
        </p:spPr>
        <p:txBody>
          <a:bodyPr/>
          <a:lstStyle>
            <a:lvl1pPr algn="ctr">
              <a:defRPr>
                <a:solidFill>
                  <a:schemeClr val="bg1"/>
                </a:solidFill>
              </a:defRPr>
            </a:lvl1pPr>
          </a:lstStyle>
          <a:p>
            <a:pPr lvl="0"/>
            <a:r>
              <a:rPr lang="en-US" altLang="zh-CN" noProof="0" smtClean="0"/>
              <a:t>Click to edit Master title style</a:t>
            </a:r>
            <a:endParaRPr lang="en-US" altLang="zh-CN" noProof="0" smtClean="0"/>
          </a:p>
        </p:txBody>
      </p:sp>
      <p:sp>
        <p:nvSpPr>
          <p:cNvPr id="2052" name="Rectangle 4"/>
          <p:cNvSpPr>
            <a:spLocks noGrp="1" noChangeArrowheads="1"/>
          </p:cNvSpPr>
          <p:nvPr>
            <p:ph type="subTitle" idx="1"/>
          </p:nvPr>
        </p:nvSpPr>
        <p:spPr>
          <a:xfrm>
            <a:off x="626533" y="2422525"/>
            <a:ext cx="10949517" cy="1752600"/>
          </a:xfrm>
        </p:spPr>
        <p:txBody>
          <a:bodyPr/>
          <a:lstStyle>
            <a:lvl1pPr marL="0" indent="0" algn="ctr">
              <a:buFontTx/>
              <a:buNone/>
              <a:defRPr>
                <a:solidFill>
                  <a:schemeClr val="bg1"/>
                </a:solidFill>
              </a:defRPr>
            </a:lvl1pPr>
          </a:lstStyle>
          <a:p>
            <a:pPr lvl="0"/>
            <a:r>
              <a:rPr lang="en-US" altLang="zh-CN" noProof="0" smtClean="0"/>
              <a:t>Click to edit Master subtitle style</a:t>
            </a:r>
            <a:endParaRPr lang="en-US" altLang="zh-CN" noProof="0" smtClean="0"/>
          </a:p>
        </p:txBody>
      </p:sp>
      <p:sp>
        <p:nvSpPr>
          <p:cNvPr id="9" name="Rectangle 5"/>
          <p:cNvSpPr>
            <a:spLocks noGrp="1" noChangeArrowheads="1"/>
          </p:cNvSpPr>
          <p:nvPr>
            <p:ph type="dt" sz="half" idx="2"/>
          </p:nvPr>
        </p:nvSpPr>
        <p:spPr bwMode="auto">
          <a:xfrm>
            <a:off x="609600" y="6245225"/>
            <a:ext cx="2844800" cy="476250"/>
          </a:xfrm>
          <a:prstGeom prst="rect">
            <a:avLst/>
          </a:prstGeo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defRPr/>
            </a:lvl1pPr>
          </a:lstStyle>
          <a:p>
            <a:fld id="{FDE934FF-F4E1-47C5-9CA5-30A81DDE2BE4}" type="datetimeFigureOut">
              <a:rPr lang="en-US" smtClean="0"/>
            </a:fld>
            <a:endParaRPr lang="en-US"/>
          </a:p>
        </p:txBody>
      </p:sp>
      <p:sp>
        <p:nvSpPr>
          <p:cNvPr id="10" name="Rectangle 6"/>
          <p:cNvSpPr>
            <a:spLocks noGrp="1" noChangeArrowheads="1"/>
          </p:cNvSpPr>
          <p:nvPr>
            <p:ph type="ftr" sz="quarter" idx="3"/>
          </p:nvPr>
        </p:nvSpPr>
        <p:spPr bwMode="auto">
          <a:xfrm>
            <a:off x="4165600" y="6245225"/>
            <a:ext cx="3860800" cy="476250"/>
          </a:xfrm>
          <a:prstGeom prst="rect">
            <a:avLst/>
          </a:prstGeo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defRPr/>
            </a:lvl1pPr>
          </a:lstStyle>
          <a:p>
            <a:endParaRPr lang="en-US"/>
          </a:p>
        </p:txBody>
      </p:sp>
      <p:sp>
        <p:nvSpPr>
          <p:cNvPr id="11" name="Rectangle 7"/>
          <p:cNvSpPr>
            <a:spLocks noGrp="1" noChangeArrowheads="1"/>
          </p:cNvSpPr>
          <p:nvPr>
            <p:ph type="sldNum" sz="quarter" idx="4"/>
          </p:nvPr>
        </p:nvSpPr>
        <p:spPr bwMode="auto">
          <a:xfrm>
            <a:off x="8737600" y="6245225"/>
            <a:ext cx="2844800" cy="476250"/>
          </a:xfrm>
          <a:prstGeom prst="rect">
            <a:avLst/>
          </a:prstGeo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defRPr/>
            </a:lvl1pPr>
          </a:lstStyle>
          <a:p>
            <a:fld id="{B3561BA9-CDCF-4958-B8AB-66F3BF063E13}" type="slidenum">
              <a:rPr lang="en-US" smtClean="0"/>
            </a:fld>
            <a:endParaRPr lang="en-US"/>
          </a:p>
        </p:txBody>
      </p:sp>
    </p:spTree>
  </p:cSld>
  <p:clrMapOvr>
    <a:masterClrMapping/>
  </p:clrMapOvr>
  <p:hf sldNum="0"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smtClean="0">
              <a:ln>
                <a:noFill/>
              </a:ln>
              <a:solidFill>
                <a:schemeClr val="tx1"/>
              </a:solidFill>
              <a:effectLst/>
              <a:uLnTx/>
              <a:uFillTx/>
              <a:latin typeface="Arial" panose="020B0604020202020204" pitchFamily="34" charset="0"/>
              <a:ea typeface="SimSun" panose="02010600030101010101" pitchFamily="2" charset="-122"/>
              <a:cs typeface="+mn-cs"/>
            </a:endParaRPr>
          </a:p>
        </p:txBody>
      </p:sp>
      <p:sp>
        <p:nvSpPr>
          <p:cNvPr id="5" name="Footer Placeholder 4"/>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smtClean="0">
              <a:ln>
                <a:noFill/>
              </a:ln>
              <a:solidFill>
                <a:schemeClr val="tx1"/>
              </a:solidFill>
              <a:effectLst/>
              <a:uLnTx/>
              <a:uFillTx/>
              <a:latin typeface="Arial" panose="020B0604020202020204" pitchFamily="34" charset="0"/>
              <a:ea typeface="SimSun" panose="02010600030101010101" pitchFamily="2" charset="-122"/>
              <a:cs typeface="+mn-cs"/>
            </a:endParaRPr>
          </a:p>
        </p:txBody>
      </p:sp>
      <p:sp>
        <p:nvSpPr>
          <p:cNvPr id="6" name="Slide Number Placeholder 5"/>
          <p:cNvSpPr>
            <a:spLocks noGrp="1"/>
          </p:cNvSpPr>
          <p:nvPr>
            <p:ph type="sldNum" sz="quarter" idx="12"/>
          </p:nvPr>
        </p:nvSpPr>
        <p:spPr/>
        <p:txBody>
          <a:bodyPr/>
          <a:p>
            <a:pPr marL="0" marR="0" lvl="0" indent="0" algn="r" defTabSz="914400" rtl="0" eaLnBrk="1" fontAlgn="base" latinLnBrk="0" hangingPunct="1">
              <a:lnSpc>
                <a:spcPct val="100000"/>
              </a:lnSpc>
              <a:spcBef>
                <a:spcPct val="0"/>
              </a:spcBef>
              <a:spcAft>
                <a:spcPct val="0"/>
              </a:spcAft>
              <a:buClrTx/>
              <a:buSzTx/>
              <a:buFontTx/>
              <a:buNone/>
              <a:defRPr/>
            </a:pPr>
            <a:fld id="{38544C22-EC13-4D2B-BB53-07ACC9C2DCDB}" type="slidenum">
              <a:rPr kumimoji="0" lang="en-US" altLang="zh-CN" sz="1400" b="0" i="0" u="none" strike="noStrike" kern="1200" cap="none" spc="0" normalizeH="0" baseline="0" noProof="0" smtClean="0">
                <a:ln>
                  <a:noFill/>
                </a:ln>
                <a:solidFill>
                  <a:schemeClr val="tx1"/>
                </a:solidFill>
                <a:effectLst/>
                <a:uLnTx/>
                <a:uFillTx/>
                <a:latin typeface="Arial" panose="020B0604020202020204" pitchFamily="34" charset="0"/>
                <a:ea typeface="SimSun" panose="02010600030101010101" pitchFamily="2" charset="-122"/>
                <a:cs typeface="+mn-cs"/>
              </a:rPr>
            </a:fld>
            <a:endParaRPr kumimoji="0" lang="en-US" altLang="zh-CN" sz="1400" b="0" i="0" u="none" strike="noStrike" kern="1200" cap="none" spc="0" normalizeH="0" baseline="0" noProof="0" smtClean="0">
              <a:ln>
                <a:noFill/>
              </a:ln>
              <a:solidFill>
                <a:schemeClr val="tx1"/>
              </a:solidFill>
              <a:effectLst/>
              <a:uLnTx/>
              <a:uFillTx/>
              <a:latin typeface="Arial" panose="020B0604020202020204" pitchFamily="34" charset="0"/>
              <a:ea typeface="SimSun" panose="02010600030101010101" pitchFamily="2" charset="-122"/>
              <a:cs typeface="+mn-cs"/>
            </a:endParaRPr>
          </a:p>
        </p:txBody>
      </p:sp>
    </p:spTree>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190500"/>
            <a:ext cx="2743200" cy="593725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09600" y="190500"/>
            <a:ext cx="8026400" cy="5937250"/>
          </a:xfrm>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p>
            <a:fld id="{FDE934FF-F4E1-47C5-9CA5-30A81DDE2BE4}" type="datetimeFigureOut">
              <a:rPr lang="en-US" smtClean="0"/>
            </a:fld>
            <a:endParaRPr lang="en-US"/>
          </a:p>
        </p:txBody>
      </p:sp>
      <p:sp>
        <p:nvSpPr>
          <p:cNvPr id="5" name="Footer Placeholder 4"/>
          <p:cNvSpPr>
            <a:spLocks noGrp="1"/>
          </p:cNvSpPr>
          <p:nvPr>
            <p:ph type="ftr" sz="quarter" idx="11"/>
          </p:nvPr>
        </p:nvSpPr>
        <p:spPr/>
        <p:txBody>
          <a:bodyPr/>
          <a:p>
            <a:endParaRPr lang="en-US"/>
          </a:p>
        </p:txBody>
      </p:sp>
      <p:sp>
        <p:nvSpPr>
          <p:cNvPr id="6" name="Slide Number Placeholder 5"/>
          <p:cNvSpPr>
            <a:spLocks noGrp="1"/>
          </p:cNvSpPr>
          <p:nvPr>
            <p:ph type="sldNum" sz="quarter" idx="12"/>
          </p:nvPr>
        </p:nvSpPr>
        <p:spPr/>
        <p:txBody>
          <a:bodyPr/>
          <a:p>
            <a:fld id="{B3561BA9-CDCF-4958-B8AB-66F3BF063E13}" type="slidenum">
              <a:rPr lang="en-US" smtClean="0"/>
            </a:fld>
            <a:endParaRPr lang="en-US"/>
          </a:p>
        </p:txBody>
      </p:sp>
    </p:spTree>
  </p:cSld>
  <p:clrMapOvr>
    <a:masterClrMapping/>
  </p:clrMapOvr>
  <p:hf sldNum="0"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p>
            <a:fld id="{FDE934FF-F4E1-47C5-9CA5-30A81DDE2BE4}" type="datetimeFigureOut">
              <a:rPr lang="en-US" smtClean="0"/>
            </a:fld>
            <a:endParaRPr lang="en-US"/>
          </a:p>
        </p:txBody>
      </p:sp>
      <p:sp>
        <p:nvSpPr>
          <p:cNvPr id="5" name="Footer Placeholder 4"/>
          <p:cNvSpPr>
            <a:spLocks noGrp="1"/>
          </p:cNvSpPr>
          <p:nvPr>
            <p:ph type="ftr" sz="quarter" idx="11"/>
          </p:nvPr>
        </p:nvSpPr>
        <p:spPr/>
        <p:txBody>
          <a:bodyPr/>
          <a:p>
            <a:endParaRPr lang="en-US"/>
          </a:p>
        </p:txBody>
      </p:sp>
      <p:sp>
        <p:nvSpPr>
          <p:cNvPr id="6" name="Slide Number Placeholder 5"/>
          <p:cNvSpPr>
            <a:spLocks noGrp="1"/>
          </p:cNvSpPr>
          <p:nvPr>
            <p:ph type="sldNum" sz="quarter" idx="12"/>
          </p:nvPr>
        </p:nvSpPr>
        <p:spPr/>
        <p:txBody>
          <a:bodyPr/>
          <a:p>
            <a:fld id="{B3561BA9-CDCF-4958-B8AB-66F3BF063E13}" type="slidenum">
              <a:rPr lang="en-US" smtClean="0"/>
            </a:fld>
            <a:endParaRPr lang="en-US"/>
          </a:p>
        </p:txBody>
      </p:sp>
    </p:spTree>
  </p:cSld>
  <p:clrMapOvr>
    <a:masterClrMapping/>
  </p:clrMapOvr>
  <p:hf sldNum="0"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1"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1" y="4589463"/>
            <a:ext cx="105156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smtClean="0"/>
              <a:t>Click to edit Master text styles</a:t>
            </a:r>
            <a:endParaRPr lang="en-US" smtClean="0"/>
          </a:p>
        </p:txBody>
      </p:sp>
      <p:sp>
        <p:nvSpPr>
          <p:cNvPr id="4" name="Date Placeholder 3"/>
          <p:cNvSpPr>
            <a:spLocks noGrp="1"/>
          </p:cNvSpPr>
          <p:nvPr>
            <p:ph type="dt" sz="half" idx="10"/>
          </p:nvPr>
        </p:nvSpPr>
        <p:spPr/>
        <p:txBody>
          <a:bodyPr/>
          <a:p>
            <a:fld id="{FDE934FF-F4E1-47C5-9CA5-30A81DDE2BE4}" type="datetimeFigureOut">
              <a:rPr lang="en-US" smtClean="0"/>
            </a:fld>
            <a:endParaRPr lang="en-US"/>
          </a:p>
        </p:txBody>
      </p:sp>
      <p:sp>
        <p:nvSpPr>
          <p:cNvPr id="5" name="Footer Placeholder 4"/>
          <p:cNvSpPr>
            <a:spLocks noGrp="1"/>
          </p:cNvSpPr>
          <p:nvPr>
            <p:ph type="ftr" sz="quarter" idx="11"/>
          </p:nvPr>
        </p:nvSpPr>
        <p:spPr/>
        <p:txBody>
          <a:bodyPr/>
          <a:p>
            <a:endParaRPr lang="en-US"/>
          </a:p>
        </p:txBody>
      </p:sp>
      <p:sp>
        <p:nvSpPr>
          <p:cNvPr id="6" name="Slide Number Placeholder 5"/>
          <p:cNvSpPr>
            <a:spLocks noGrp="1"/>
          </p:cNvSpPr>
          <p:nvPr>
            <p:ph type="sldNum" sz="quarter" idx="12"/>
          </p:nvPr>
        </p:nvSpPr>
        <p:spPr/>
        <p:txBody>
          <a:bodyPr/>
          <a:p>
            <a:fld id="{B3561BA9-CDCF-4958-B8AB-66F3BF063E13}" type="slidenum">
              <a:rPr lang="en-US" smtClean="0"/>
            </a:fld>
            <a:endParaRPr lang="en-US"/>
          </a:p>
        </p:txBody>
      </p:sp>
    </p:spTree>
  </p:cSld>
  <p:clrMapOvr>
    <a:masterClrMapping/>
  </p:clrMapOvr>
  <p:hf sldNum="0"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09600" y="1174750"/>
            <a:ext cx="5384800" cy="4953000"/>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Content Placeholder 3"/>
          <p:cNvSpPr>
            <a:spLocks noGrp="1"/>
          </p:cNvSpPr>
          <p:nvPr>
            <p:ph sz="half" idx="2"/>
          </p:nvPr>
        </p:nvSpPr>
        <p:spPr>
          <a:xfrm>
            <a:off x="6197600" y="1174750"/>
            <a:ext cx="5384800" cy="4953000"/>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Date Placeholder 4"/>
          <p:cNvSpPr>
            <a:spLocks noGrp="1"/>
          </p:cNvSpPr>
          <p:nvPr>
            <p:ph type="dt" sz="half" idx="10"/>
          </p:nvPr>
        </p:nvSpPr>
        <p:spPr/>
        <p:txBody>
          <a:bodyPr/>
          <a:p>
            <a:fld id="{FDE934FF-F4E1-47C5-9CA5-30A81DDE2BE4}" type="datetimeFigureOut">
              <a:rPr lang="en-US" smtClean="0"/>
            </a:fld>
            <a:endParaRPr lang="en-US"/>
          </a:p>
        </p:txBody>
      </p:sp>
      <p:sp>
        <p:nvSpPr>
          <p:cNvPr id="6" name="Footer Placeholder 5"/>
          <p:cNvSpPr>
            <a:spLocks noGrp="1"/>
          </p:cNvSpPr>
          <p:nvPr>
            <p:ph type="ftr" sz="quarter" idx="11"/>
          </p:nvPr>
        </p:nvSpPr>
        <p:spPr/>
        <p:txBody>
          <a:bodyPr/>
          <a:p>
            <a:endParaRPr lang="en-US"/>
          </a:p>
        </p:txBody>
      </p:sp>
      <p:sp>
        <p:nvSpPr>
          <p:cNvPr id="7" name="Slide Number Placeholder 6"/>
          <p:cNvSpPr>
            <a:spLocks noGrp="1"/>
          </p:cNvSpPr>
          <p:nvPr>
            <p:ph type="sldNum" sz="quarter" idx="12"/>
          </p:nvPr>
        </p:nvSpPr>
        <p:spPr/>
        <p:txBody>
          <a:bodyPr/>
          <a:p>
            <a:fld id="{B3561BA9-CDCF-4958-B8AB-66F3BF063E13}" type="slidenum">
              <a:rPr lang="en-US" smtClean="0"/>
            </a:fld>
            <a:endParaRPr lang="en-US"/>
          </a:p>
        </p:txBody>
      </p:sp>
    </p:spTree>
  </p:cSld>
  <p:clrMapOvr>
    <a:masterClrMapping/>
  </p:clrMapOvr>
  <p:hf sldNum="0"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40317"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40317" y="1681163"/>
            <a:ext cx="5158316"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4" name="Content Placeholder 3"/>
          <p:cNvSpPr>
            <a:spLocks noGrp="1"/>
          </p:cNvSpPr>
          <p:nvPr>
            <p:ph sz="half" idx="2"/>
          </p:nvPr>
        </p:nvSpPr>
        <p:spPr>
          <a:xfrm>
            <a:off x="840317" y="2505075"/>
            <a:ext cx="5158316" cy="3684588"/>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Text Placeholder 4"/>
          <p:cNvSpPr>
            <a:spLocks noGrp="1"/>
          </p:cNvSpPr>
          <p:nvPr>
            <p:ph type="body" sz="quarter" idx="3"/>
          </p:nvPr>
        </p:nvSpPr>
        <p:spPr>
          <a:xfrm>
            <a:off x="6172200" y="1681163"/>
            <a:ext cx="518371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6" name="Content Placeholder 5"/>
          <p:cNvSpPr>
            <a:spLocks noGrp="1"/>
          </p:cNvSpPr>
          <p:nvPr>
            <p:ph sz="quarter" idx="4"/>
          </p:nvPr>
        </p:nvSpPr>
        <p:spPr>
          <a:xfrm>
            <a:off x="6172200" y="2505075"/>
            <a:ext cx="5183717" cy="3684588"/>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7" name="Date Placeholder 6"/>
          <p:cNvSpPr>
            <a:spLocks noGrp="1"/>
          </p:cNvSpPr>
          <p:nvPr>
            <p:ph type="dt" sz="half" idx="10"/>
          </p:nvPr>
        </p:nvSpPr>
        <p:spPr/>
        <p:txBody>
          <a:bodyPr/>
          <a:p>
            <a:fld id="{FDE934FF-F4E1-47C5-9CA5-30A81DDE2BE4}" type="datetimeFigureOut">
              <a:rPr lang="en-US" smtClean="0"/>
            </a:fld>
            <a:endParaRPr lang="en-US"/>
          </a:p>
        </p:txBody>
      </p:sp>
      <p:sp>
        <p:nvSpPr>
          <p:cNvPr id="8" name="Footer Placeholder 7"/>
          <p:cNvSpPr>
            <a:spLocks noGrp="1"/>
          </p:cNvSpPr>
          <p:nvPr>
            <p:ph type="ftr" sz="quarter" idx="11"/>
          </p:nvPr>
        </p:nvSpPr>
        <p:spPr/>
        <p:txBody>
          <a:bodyPr/>
          <a:p>
            <a:endParaRPr lang="en-US"/>
          </a:p>
        </p:txBody>
      </p:sp>
      <p:sp>
        <p:nvSpPr>
          <p:cNvPr id="9" name="Slide Number Placeholder 8"/>
          <p:cNvSpPr>
            <a:spLocks noGrp="1"/>
          </p:cNvSpPr>
          <p:nvPr>
            <p:ph type="sldNum" sz="quarter" idx="12"/>
          </p:nvPr>
        </p:nvSpPr>
        <p:spPr/>
        <p:txBody>
          <a:bodyPr/>
          <a:p>
            <a:fld id="{B3561BA9-CDCF-4958-B8AB-66F3BF063E13}" type="slidenum">
              <a:rPr lang="en-US" smtClean="0"/>
            </a:fld>
            <a:endParaRPr lang="en-US"/>
          </a:p>
        </p:txBody>
      </p:sp>
    </p:spTree>
  </p:cSld>
  <p:clrMapOvr>
    <a:masterClrMapping/>
  </p:clrMapOvr>
  <p:hf sldNum="0"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p>
            <a:fld id="{FDE934FF-F4E1-47C5-9CA5-30A81DDE2BE4}" type="datetimeFigureOut">
              <a:rPr lang="en-US" smtClean="0"/>
            </a:fld>
            <a:endParaRPr lang="en-US"/>
          </a:p>
        </p:txBody>
      </p:sp>
      <p:sp>
        <p:nvSpPr>
          <p:cNvPr id="4" name="Footer Placeholder 3"/>
          <p:cNvSpPr>
            <a:spLocks noGrp="1"/>
          </p:cNvSpPr>
          <p:nvPr>
            <p:ph type="ftr" sz="quarter" idx="11"/>
          </p:nvPr>
        </p:nvSpPr>
        <p:spPr/>
        <p:txBody>
          <a:bodyPr/>
          <a:p>
            <a:endParaRPr lang="en-US"/>
          </a:p>
        </p:txBody>
      </p:sp>
      <p:sp>
        <p:nvSpPr>
          <p:cNvPr id="5" name="Slide Number Placeholder 4"/>
          <p:cNvSpPr>
            <a:spLocks noGrp="1"/>
          </p:cNvSpPr>
          <p:nvPr>
            <p:ph type="sldNum" sz="quarter" idx="12"/>
          </p:nvPr>
        </p:nvSpPr>
        <p:spPr/>
        <p:txBody>
          <a:bodyPr/>
          <a:p>
            <a:fld id="{B3561BA9-CDCF-4958-B8AB-66F3BF063E13}" type="slidenum">
              <a:rPr lang="en-US" smtClean="0"/>
            </a:fld>
            <a:endParaRPr lang="en-US"/>
          </a:p>
        </p:txBody>
      </p:sp>
    </p:spTree>
  </p:cSld>
  <p:clrMapOvr>
    <a:masterClrMapping/>
  </p:clrMapOvr>
  <p:hf sldNum="0"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p>
            <a:fld id="{FDE934FF-F4E1-47C5-9CA5-30A81DDE2BE4}" type="datetimeFigureOut">
              <a:rPr lang="en-US" smtClean="0"/>
            </a:fld>
            <a:endParaRPr lang="en-US"/>
          </a:p>
        </p:txBody>
      </p:sp>
      <p:sp>
        <p:nvSpPr>
          <p:cNvPr id="3" name="Footer Placeholder 2"/>
          <p:cNvSpPr>
            <a:spLocks noGrp="1"/>
          </p:cNvSpPr>
          <p:nvPr>
            <p:ph type="ftr" sz="quarter" idx="11"/>
          </p:nvPr>
        </p:nvSpPr>
        <p:spPr/>
        <p:txBody>
          <a:bodyPr/>
          <a:p>
            <a:endParaRPr lang="en-US"/>
          </a:p>
        </p:txBody>
      </p:sp>
      <p:sp>
        <p:nvSpPr>
          <p:cNvPr id="4" name="Slide Number Placeholder 3"/>
          <p:cNvSpPr>
            <a:spLocks noGrp="1"/>
          </p:cNvSpPr>
          <p:nvPr>
            <p:ph type="sldNum" sz="quarter" idx="12"/>
          </p:nvPr>
        </p:nvSpPr>
        <p:spPr/>
        <p:txBody>
          <a:bodyPr/>
          <a:p>
            <a:fld id="{B3561BA9-CDCF-4958-B8AB-66F3BF063E13}" type="slidenum">
              <a:rPr lang="en-US" smtClean="0"/>
            </a:fld>
            <a:endParaRPr lang="en-US"/>
          </a:p>
        </p:txBody>
      </p:sp>
    </p:spTree>
  </p:cSld>
  <p:clrMapOvr>
    <a:masterClrMapping/>
  </p:clrMapOvr>
  <p:hf sldNum="0"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40317" y="457200"/>
            <a:ext cx="393276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717"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Text Placeholder 3"/>
          <p:cNvSpPr>
            <a:spLocks noGrp="1"/>
          </p:cNvSpPr>
          <p:nvPr>
            <p:ph type="body" sz="half" idx="2"/>
          </p:nvPr>
        </p:nvSpPr>
        <p:spPr>
          <a:xfrm>
            <a:off x="840317" y="2057400"/>
            <a:ext cx="393276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smtClean="0">
              <a:ln>
                <a:noFill/>
              </a:ln>
              <a:solidFill>
                <a:schemeClr val="tx1"/>
              </a:solidFill>
              <a:effectLst/>
              <a:uLnTx/>
              <a:uFillTx/>
              <a:latin typeface="Arial" panose="020B0604020202020204" pitchFamily="34" charset="0"/>
              <a:ea typeface="SimSun" panose="02010600030101010101" pitchFamily="2" charset="-122"/>
              <a:cs typeface="+mn-cs"/>
            </a:endParaRPr>
          </a:p>
        </p:txBody>
      </p:sp>
      <p:sp>
        <p:nvSpPr>
          <p:cNvPr id="6" name="Footer Placeholder 5"/>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smtClean="0">
              <a:ln>
                <a:noFill/>
              </a:ln>
              <a:solidFill>
                <a:schemeClr val="tx1"/>
              </a:solidFill>
              <a:effectLst/>
              <a:uLnTx/>
              <a:uFillTx/>
              <a:latin typeface="Arial" panose="020B0604020202020204" pitchFamily="34" charset="0"/>
              <a:ea typeface="SimSun" panose="02010600030101010101" pitchFamily="2" charset="-122"/>
              <a:cs typeface="+mn-cs"/>
            </a:endParaRPr>
          </a:p>
        </p:txBody>
      </p:sp>
      <p:sp>
        <p:nvSpPr>
          <p:cNvPr id="7" name="Slide Number Placeholder 6"/>
          <p:cNvSpPr>
            <a:spLocks noGrp="1"/>
          </p:cNvSpPr>
          <p:nvPr>
            <p:ph type="sldNum" sz="quarter" idx="12"/>
          </p:nvPr>
        </p:nvSpPr>
        <p:spPr/>
        <p:txBody>
          <a:bodyPr/>
          <a:p>
            <a:pPr marL="0" marR="0" lvl="0" indent="0" algn="r" defTabSz="914400" rtl="0" eaLnBrk="1" fontAlgn="base" latinLnBrk="0" hangingPunct="1">
              <a:lnSpc>
                <a:spcPct val="100000"/>
              </a:lnSpc>
              <a:spcBef>
                <a:spcPct val="0"/>
              </a:spcBef>
              <a:spcAft>
                <a:spcPct val="0"/>
              </a:spcAft>
              <a:buClrTx/>
              <a:buSzTx/>
              <a:buFontTx/>
              <a:buNone/>
              <a:defRPr/>
            </a:pPr>
            <a:fld id="{38544C22-EC13-4D2B-BB53-07ACC9C2DCDB}" type="slidenum">
              <a:rPr kumimoji="0" lang="en-US" altLang="zh-CN" sz="1400" b="0" i="0" u="none" strike="noStrike" kern="1200" cap="none" spc="0" normalizeH="0" baseline="0" noProof="0" smtClean="0">
                <a:ln>
                  <a:noFill/>
                </a:ln>
                <a:solidFill>
                  <a:schemeClr val="tx1"/>
                </a:solidFill>
                <a:effectLst/>
                <a:uLnTx/>
                <a:uFillTx/>
                <a:latin typeface="Arial" panose="020B0604020202020204" pitchFamily="34" charset="0"/>
                <a:ea typeface="SimSun" panose="02010600030101010101" pitchFamily="2" charset="-122"/>
                <a:cs typeface="+mn-cs"/>
              </a:rPr>
            </a:fld>
            <a:endParaRPr kumimoji="0" lang="en-US" altLang="zh-CN" sz="1400" b="0" i="0" u="none" strike="noStrike" kern="1200" cap="none" spc="0" normalizeH="0" baseline="0" noProof="0" smtClean="0">
              <a:ln>
                <a:noFill/>
              </a:ln>
              <a:solidFill>
                <a:schemeClr val="tx1"/>
              </a:solidFill>
              <a:effectLst/>
              <a:uLnTx/>
              <a:uFillTx/>
              <a:latin typeface="Arial" panose="020B0604020202020204" pitchFamily="34" charset="0"/>
              <a:ea typeface="SimSun" panose="02010600030101010101" pitchFamily="2" charset="-122"/>
              <a:cs typeface="+mn-cs"/>
            </a:endParaRPr>
          </a:p>
        </p:txBody>
      </p:sp>
    </p:spTree>
  </p:cSld>
  <p:clrMapOvr>
    <a:masterClrMapping/>
  </p:clrMapOvr>
  <p:hf sldNum="0"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40317" y="457200"/>
            <a:ext cx="393276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717" y="987425"/>
            <a:ext cx="6172200" cy="4873625"/>
          </a:xfrm>
        </p:spPr>
        <p:txBody>
          <a:bodyPr vert="horz" wrap="square" lIns="91440" tIns="45720" rIns="91440" bIns="45720" numCol="1" anchor="t" anchorCtr="0" compatLnSpc="1"/>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marL="0" marR="0" lvl="0" indent="0" algn="l" defTabSz="914400" rtl="0" eaLnBrk="1" fontAlgn="base" latinLnBrk="0" hangingPunct="1">
              <a:lnSpc>
                <a:spcPct val="100000"/>
              </a:lnSpc>
              <a:spcBef>
                <a:spcPct val="20000"/>
              </a:spcBef>
              <a:spcAft>
                <a:spcPct val="0"/>
              </a:spcAft>
              <a:buClrTx/>
              <a:buSzTx/>
              <a:buFontTx/>
              <a:buNone/>
              <a:defRPr/>
            </a:pPr>
            <a:endParaRPr kumimoji="0" lang="en-US" sz="3200" b="0" i="0" u="none" strike="noStrike" kern="1200" cap="none" spc="0" normalizeH="0" baseline="0" noProof="0" smtClean="0">
              <a:ln>
                <a:noFill/>
              </a:ln>
              <a:solidFill>
                <a:schemeClr val="tx1"/>
              </a:solidFill>
              <a:effectLst/>
              <a:uLnTx/>
              <a:uFillTx/>
              <a:latin typeface="+mn-lt"/>
              <a:ea typeface="+mn-ea"/>
              <a:cs typeface="+mn-cs"/>
            </a:endParaRPr>
          </a:p>
        </p:txBody>
      </p:sp>
      <p:sp>
        <p:nvSpPr>
          <p:cNvPr id="4" name="Text Placeholder 3"/>
          <p:cNvSpPr>
            <a:spLocks noGrp="1"/>
          </p:cNvSpPr>
          <p:nvPr>
            <p:ph type="body" sz="half" idx="2"/>
          </p:nvPr>
        </p:nvSpPr>
        <p:spPr>
          <a:xfrm>
            <a:off x="840317" y="2057400"/>
            <a:ext cx="393276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p>
            <a:fld id="{FDE934FF-F4E1-47C5-9CA5-30A81DDE2BE4}" type="datetimeFigureOut">
              <a:rPr lang="en-US" smtClean="0"/>
            </a:fld>
            <a:endParaRPr lang="en-US"/>
          </a:p>
        </p:txBody>
      </p:sp>
      <p:sp>
        <p:nvSpPr>
          <p:cNvPr id="6" name="Footer Placeholder 5"/>
          <p:cNvSpPr>
            <a:spLocks noGrp="1"/>
          </p:cNvSpPr>
          <p:nvPr>
            <p:ph type="ftr" sz="quarter" idx="11"/>
          </p:nvPr>
        </p:nvSpPr>
        <p:spPr/>
        <p:txBody>
          <a:bodyPr/>
          <a:p>
            <a:endParaRPr lang="en-US"/>
          </a:p>
        </p:txBody>
      </p:sp>
      <p:sp>
        <p:nvSpPr>
          <p:cNvPr id="7" name="Slide Number Placeholder 6"/>
          <p:cNvSpPr>
            <a:spLocks noGrp="1"/>
          </p:cNvSpPr>
          <p:nvPr>
            <p:ph type="sldNum" sz="quarter" idx="12"/>
          </p:nvPr>
        </p:nvSpPr>
        <p:spPr/>
        <p:txBody>
          <a:bodyPr/>
          <a:p>
            <a:fld id="{B3561BA9-CDCF-4958-B8AB-66F3BF063E13}" type="slidenum">
              <a:rPr lang="en-US" smtClean="0"/>
            </a:fld>
            <a:endParaRPr lang="en-US"/>
          </a:p>
        </p:txBody>
      </p:sp>
    </p:spTree>
  </p:cSld>
  <p:clrMapOvr>
    <a:masterClrMapping/>
  </p:clrMapOvr>
  <p:hf sldNum="0" hdr="0" ftr="0" dt="0"/>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3" Type="http://schemas.openxmlformats.org/officeDocument/2006/relationships/theme" Target="../theme/theme1.xml"/><Relationship Id="rId12" Type="http://schemas.openxmlformats.org/officeDocument/2006/relationships/image" Target="../media/image2.jpeg"/><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p:pic>
        <p:nvPicPr>
          <p:cNvPr id="1026" name="Picture 9"/>
          <p:cNvPicPr>
            <a:picLocks noChangeAspect="1"/>
          </p:cNvPicPr>
          <p:nvPr/>
        </p:nvPicPr>
        <p:blipFill>
          <a:blip r:embed="rId12"/>
          <a:stretch>
            <a:fillRect/>
          </a:stretch>
        </p:blipFill>
        <p:spPr>
          <a:xfrm>
            <a:off x="0" y="0"/>
            <a:ext cx="12208933" cy="6858000"/>
          </a:xfrm>
          <a:prstGeom prst="rect">
            <a:avLst/>
          </a:prstGeom>
          <a:noFill/>
          <a:ln w="9525">
            <a:noFill/>
          </a:ln>
        </p:spPr>
      </p:pic>
      <p:sp>
        <p:nvSpPr>
          <p:cNvPr id="1027" name="Rectangle 3"/>
          <p:cNvSpPr>
            <a:spLocks noGrp="1"/>
          </p:cNvSpPr>
          <p:nvPr>
            <p:ph type="title"/>
          </p:nvPr>
        </p:nvSpPr>
        <p:spPr>
          <a:xfrm>
            <a:off x="609600" y="190500"/>
            <a:ext cx="10972800" cy="582613"/>
          </a:xfrm>
          <a:prstGeom prst="rect">
            <a:avLst/>
          </a:prstGeom>
          <a:noFill/>
          <a:ln w="9525">
            <a:noFill/>
          </a:ln>
        </p:spPr>
        <p:txBody>
          <a:bodyPr anchor="ctr"/>
          <a:p>
            <a:pPr lvl="0"/>
            <a:r>
              <a:rPr lang="en-US" altLang="zh-CN" dirty="0"/>
              <a:t>Click to edit Master title style</a:t>
            </a:r>
            <a:endParaRPr lang="en-US" altLang="zh-CN" dirty="0"/>
          </a:p>
        </p:txBody>
      </p:sp>
      <p:sp>
        <p:nvSpPr>
          <p:cNvPr id="1028" name="Rectangle 4"/>
          <p:cNvSpPr>
            <a:spLocks noGrp="1"/>
          </p:cNvSpPr>
          <p:nvPr>
            <p:ph type="body" idx="1"/>
          </p:nvPr>
        </p:nvSpPr>
        <p:spPr>
          <a:xfrm>
            <a:off x="609600" y="1174750"/>
            <a:ext cx="10972800" cy="4953000"/>
          </a:xfrm>
          <a:prstGeom prst="rect">
            <a:avLst/>
          </a:prstGeom>
          <a:noFill/>
          <a:ln w="9525">
            <a:noFill/>
          </a:ln>
        </p:spPr>
        <p:txBody>
          <a:bodyPr/>
          <a:p>
            <a:pPr lvl="0"/>
            <a:r>
              <a:rPr lang="en-US" altLang="zh-CN" dirty="0"/>
              <a:t>Click to edit Master text styles</a:t>
            </a:r>
            <a:endParaRPr lang="en-US" altLang="zh-CN" dirty="0"/>
          </a:p>
          <a:p>
            <a:pPr lvl="1"/>
            <a:r>
              <a:rPr lang="en-US" altLang="zh-CN" dirty="0"/>
              <a:t>Second level</a:t>
            </a:r>
            <a:endParaRPr lang="en-US" altLang="zh-CN" dirty="0"/>
          </a:p>
          <a:p>
            <a:pPr lvl="2"/>
            <a:r>
              <a:rPr lang="en-US" altLang="zh-CN" dirty="0"/>
              <a:t>Third level</a:t>
            </a:r>
            <a:endParaRPr lang="en-US" altLang="zh-CN" dirty="0"/>
          </a:p>
          <a:p>
            <a:pPr lvl="3"/>
            <a:r>
              <a:rPr lang="en-US" altLang="zh-CN" dirty="0"/>
              <a:t>Fourth level</a:t>
            </a:r>
            <a:endParaRPr lang="en-US" altLang="zh-CN" dirty="0"/>
          </a:p>
          <a:p>
            <a:pPr lvl="4"/>
            <a:r>
              <a:rPr lang="en-US" altLang="zh-CN" dirty="0"/>
              <a:t>Fifth level</a:t>
            </a:r>
            <a:endParaRPr lang="en-US" altLang="zh-CN" dirty="0"/>
          </a:p>
        </p:txBody>
      </p:sp>
      <p:sp>
        <p:nvSpPr>
          <p:cNvPr id="1029" name="Rectangle 5"/>
          <p:cNvSpPr>
            <a:spLocks noGrp="1" noChangeArrowheads="1"/>
          </p:cNvSpPr>
          <p:nvPr>
            <p:ph type="dt" sz="half" idx="2"/>
          </p:nvPr>
        </p:nvSpPr>
        <p:spPr bwMode="auto">
          <a:xfrm>
            <a:off x="609600" y="6245225"/>
            <a:ext cx="28448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defRPr sz="1400"/>
            </a:lvl1pPr>
          </a:lstStyle>
          <a:p>
            <a:fld id="{FDE934FF-F4E1-47C5-9CA5-30A81DDE2BE4}" type="datetimeFigureOut">
              <a:rPr lang="en-US" smtClean="0"/>
            </a:fld>
            <a:endParaRPr lang="en-US"/>
          </a:p>
        </p:txBody>
      </p:sp>
      <p:sp>
        <p:nvSpPr>
          <p:cNvPr id="1030" name="Rectangle 6"/>
          <p:cNvSpPr>
            <a:spLocks noGrp="1" noChangeArrowheads="1"/>
          </p:cNvSpPr>
          <p:nvPr>
            <p:ph type="ftr" sz="quarter" idx="3"/>
          </p:nvPr>
        </p:nvSpPr>
        <p:spPr bwMode="auto">
          <a:xfrm>
            <a:off x="4165600" y="6245225"/>
            <a:ext cx="38608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lgn="ctr">
              <a:defRPr sz="1400"/>
            </a:lvl1pPr>
          </a:lstStyle>
          <a:p>
            <a:endParaRPr lang="en-US"/>
          </a:p>
        </p:txBody>
      </p:sp>
      <p:sp>
        <p:nvSpPr>
          <p:cNvPr id="1031" name="Rectangle 7"/>
          <p:cNvSpPr>
            <a:spLocks noGrp="1" noChangeArrowheads="1"/>
          </p:cNvSpPr>
          <p:nvPr>
            <p:ph type="sldNum" sz="quarter" idx="4"/>
          </p:nvPr>
        </p:nvSpPr>
        <p:spPr bwMode="auto">
          <a:xfrm>
            <a:off x="8737600" y="6245225"/>
            <a:ext cx="28448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lgn="r">
              <a:defRPr sz="1400"/>
            </a:lvl1pPr>
          </a:lstStyle>
          <a:p>
            <a:fld id="{B3561BA9-CDCF-4958-B8AB-66F3BF063E13}" type="slidenum">
              <a:rPr lang="en-US" smtClean="0"/>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l" rtl="0" fontAlgn="base">
        <a:spcBef>
          <a:spcPct val="0"/>
        </a:spcBef>
        <a:spcAft>
          <a:spcPct val="0"/>
        </a:spcAft>
        <a:defRPr sz="3600" kern="1200">
          <a:solidFill>
            <a:schemeClr val="tx1"/>
          </a:solidFill>
          <a:latin typeface="+mj-lt"/>
          <a:ea typeface="+mj-ea"/>
          <a:cs typeface="+mj-cs"/>
        </a:defRPr>
      </a:lvl1pPr>
      <a:lvl2pPr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2pPr>
      <a:lvl3pPr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3pPr>
      <a:lvl4pPr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4pPr>
      <a:lvl5pPr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5pPr>
      <a:lvl6pPr marL="457200"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6pPr>
      <a:lvl7pPr marL="914400"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7pPr>
      <a:lvl8pPr marL="1371600"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8pPr>
      <a:lvl9pPr marL="1828800"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9pPr>
    </p:titleStyle>
    <p:bodyStyle>
      <a:lvl1pPr marL="342900" indent="-342900" algn="l" rtl="0" fontAlgn="base">
        <a:spcBef>
          <a:spcPct val="20000"/>
        </a:spcBef>
        <a:spcAft>
          <a:spcPct val="0"/>
        </a:spcAft>
        <a:buChar char="•"/>
        <a:defRPr sz="3200" kern="1200">
          <a:solidFill>
            <a:schemeClr val="tx1"/>
          </a:solidFill>
          <a:latin typeface="+mn-lt"/>
          <a:ea typeface="+mn-ea"/>
          <a:cs typeface="+mn-cs"/>
        </a:defRPr>
      </a:lvl1pPr>
      <a:lvl2pPr marL="742950" indent="-285750" algn="l" rtl="0" fontAlgn="base">
        <a:spcBef>
          <a:spcPct val="20000"/>
        </a:spcBef>
        <a:spcAft>
          <a:spcPct val="0"/>
        </a:spcAft>
        <a:buChar char="–"/>
        <a:defRPr sz="2800" kern="1200">
          <a:solidFill>
            <a:schemeClr val="tx1"/>
          </a:solidFill>
          <a:latin typeface="+mn-lt"/>
          <a:ea typeface="+mn-ea"/>
          <a:cs typeface="+mn-cs"/>
        </a:defRPr>
      </a:lvl2pPr>
      <a:lvl3pPr marL="1143000" indent="-228600" algn="l" rtl="0" fontAlgn="base">
        <a:spcBef>
          <a:spcPct val="20000"/>
        </a:spcBef>
        <a:spcAft>
          <a:spcPct val="0"/>
        </a:spcAft>
        <a:buChar char="•"/>
        <a:defRPr sz="2400" kern="1200">
          <a:solidFill>
            <a:schemeClr val="tx1"/>
          </a:solidFill>
          <a:latin typeface="+mn-lt"/>
          <a:ea typeface="+mn-ea"/>
          <a:cs typeface="+mn-cs"/>
        </a:defRPr>
      </a:lvl3pPr>
      <a:lvl4pPr marL="1600200" indent="-228600" algn="l" rtl="0" fontAlgn="base">
        <a:spcBef>
          <a:spcPct val="20000"/>
        </a:spcBef>
        <a:spcAft>
          <a:spcPct val="0"/>
        </a:spcAft>
        <a:buChar char="–"/>
        <a:defRPr sz="2000" kern="1200">
          <a:solidFill>
            <a:schemeClr val="tx1"/>
          </a:solidFill>
          <a:latin typeface="+mn-lt"/>
          <a:ea typeface="+mn-ea"/>
          <a:cs typeface="+mn-cs"/>
        </a:defRPr>
      </a:lvl4pPr>
      <a:lvl5pPr marL="2057400" indent="-228600" algn="l" rtl="0" fontAlgn="base">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ctrTitle"/>
          </p:nvPr>
        </p:nvSpPr>
        <p:spPr>
          <a:xfrm>
            <a:off x="708237" y="2190750"/>
            <a:ext cx="10943167" cy="1082675"/>
          </a:xfrm>
        </p:spPr>
        <p:txBody>
          <a:bodyPr/>
          <a:p>
            <a:r>
              <a:rPr lang="tr-TR" altLang="en-US" sz="4400" b="1">
                <a:solidFill>
                  <a:schemeClr val="tx1"/>
                </a:solidFill>
              </a:rPr>
              <a:t>KAT HİZMETLERİ YÖNETİMİ</a:t>
            </a:r>
            <a:endParaRPr lang="tr-TR" altLang="en-US" sz="4400" b="1">
              <a:solidFill>
                <a:schemeClr val="tx1"/>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a:xfrm>
            <a:off x="37465" y="71755"/>
            <a:ext cx="12117070" cy="6725285"/>
          </a:xfrm>
        </p:spPr>
        <p:txBody>
          <a:bodyPr/>
          <a:p>
            <a:pPr marL="0" indent="0">
              <a:buNone/>
            </a:pPr>
            <a:r>
              <a:rPr lang="en-US" sz="2800" b="1">
                <a:solidFill>
                  <a:srgbClr val="FF0000"/>
                </a:solidFill>
                <a:latin typeface="Times New Roman" panose="02020603050405020304" charset="0"/>
              </a:rPr>
              <a:t>Yatağın önemi:</a:t>
            </a:r>
            <a:r>
              <a:rPr lang="en-US" sz="2400" b="1">
                <a:solidFill>
                  <a:srgbClr val="FF0000"/>
                </a:solidFill>
                <a:latin typeface="Times New Roman" panose="02020603050405020304" charset="0"/>
              </a:rPr>
              <a:t> </a:t>
            </a:r>
            <a:r>
              <a:rPr lang="en-US" sz="2400">
                <a:latin typeface="Times New Roman" panose="02020603050405020304" charset="0"/>
              </a:rPr>
              <a:t>Yatak konuğun geceyi rahat, huzurlu geçirerek güne zinde başlamasına neden olan önemli bir oda donanımıdır. </a:t>
            </a:r>
            <a:endParaRPr lang="en-US" sz="2400">
              <a:latin typeface="Times New Roman" panose="02020603050405020304" charset="0"/>
            </a:endParaRPr>
          </a:p>
          <a:p>
            <a:pPr marL="0" indent="0">
              <a:buNone/>
            </a:pPr>
            <a:endParaRPr lang="en-US" sz="2800">
              <a:latin typeface="Times New Roman" panose="02020603050405020304" charset="0"/>
            </a:endParaRPr>
          </a:p>
          <a:p>
            <a:pPr marL="0" indent="0" algn="ctr">
              <a:buNone/>
            </a:pPr>
            <a:r>
              <a:rPr lang="en-US" sz="2800" b="1">
                <a:latin typeface="Times New Roman" panose="02020603050405020304" charset="0"/>
              </a:rPr>
              <a:t>Yapıldığı Malzemelere Göre Yatak Çeşitleri</a:t>
            </a:r>
            <a:r>
              <a:rPr lang="en-US" sz="2800">
                <a:latin typeface="Times New Roman" panose="02020603050405020304" charset="0"/>
              </a:rPr>
              <a:t> </a:t>
            </a:r>
            <a:endParaRPr lang="en-US" sz="2800">
              <a:latin typeface="Times New Roman" panose="02020603050405020304" charset="0"/>
            </a:endParaRPr>
          </a:p>
          <a:p>
            <a:pPr marL="0" indent="0">
              <a:buNone/>
            </a:pPr>
            <a:r>
              <a:rPr lang="en-US" sz="2800" b="1">
                <a:solidFill>
                  <a:srgbClr val="FF0000"/>
                </a:solidFill>
                <a:latin typeface="Times New Roman" panose="02020603050405020304" charset="0"/>
              </a:rPr>
              <a:t>a) Sünger Yataklar ve Özellikleri:</a:t>
            </a:r>
            <a:r>
              <a:rPr lang="en-US" sz="2400">
                <a:latin typeface="Times New Roman" panose="02020603050405020304" charset="0"/>
              </a:rPr>
              <a:t> Yapıldıkları malzemenin özelliğinden dolayı konuk yattığı zaman vücuduna göre esneyemediğinden, insan sağlığı açısından tercih edilmemektedir. Aynı zamanda içerisinde bakteri ve zararlılar barındırdığından kullanılması çok tercih edilmez. </a:t>
            </a:r>
            <a:endParaRPr lang="en-US" sz="2400">
              <a:latin typeface="Times New Roman" panose="02020603050405020304" charset="0"/>
            </a:endParaRPr>
          </a:p>
          <a:p>
            <a:pPr marL="0" indent="0">
              <a:buNone/>
            </a:pPr>
            <a:endParaRPr lang="en-US" sz="2800">
              <a:latin typeface="Times New Roman" panose="02020603050405020304" charset="0"/>
            </a:endParaRPr>
          </a:p>
          <a:p>
            <a:pPr marL="0" indent="0">
              <a:buNone/>
            </a:pPr>
            <a:r>
              <a:rPr lang="en-US" sz="2800" b="1">
                <a:solidFill>
                  <a:srgbClr val="FF0000"/>
                </a:solidFill>
                <a:latin typeface="Times New Roman" panose="02020603050405020304" charset="0"/>
              </a:rPr>
              <a:t>b) Yaylı Yataklar ve Özellikleri:</a:t>
            </a:r>
            <a:r>
              <a:rPr lang="en-US" sz="2800">
                <a:latin typeface="Times New Roman" panose="02020603050405020304" charset="0"/>
              </a:rPr>
              <a:t> </a:t>
            </a:r>
            <a:r>
              <a:rPr lang="en-US" sz="2400">
                <a:latin typeface="Times New Roman" panose="02020603050405020304" charset="0"/>
              </a:rPr>
              <a:t>Oteller için en uygun ve kullanışlı olanı yaylı yataklardır. Yayların üstü ve altı, pamuk ve yün ile kapitone edilmiş ‘ikiz yatak’ denilen yatak türüdür. Mevsime göre yün ya da pamuk tarafı çevrilerek kullanılır.</a:t>
            </a:r>
            <a:endParaRPr lang="en-US" sz="2400">
              <a:latin typeface="Times New Roman" panose="02020603050405020304"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a:xfrm>
            <a:off x="37465" y="71755"/>
            <a:ext cx="12047855" cy="6670040"/>
          </a:xfrm>
        </p:spPr>
        <p:txBody>
          <a:bodyPr/>
          <a:p>
            <a:pPr marL="0" indent="0">
              <a:buNone/>
            </a:pPr>
            <a:r>
              <a:rPr lang="en-US" sz="2800" b="1">
                <a:latin typeface="Times New Roman" panose="02020603050405020304" charset="0"/>
              </a:rPr>
              <a:t>Özellikleri: </a:t>
            </a:r>
            <a:endParaRPr lang="en-US" sz="2800" b="1">
              <a:latin typeface="Times New Roman" panose="02020603050405020304" charset="0"/>
            </a:endParaRPr>
          </a:p>
          <a:p>
            <a:r>
              <a:rPr lang="en-US" sz="2800">
                <a:latin typeface="Times New Roman" panose="02020603050405020304" charset="0"/>
              </a:rPr>
              <a:t> </a:t>
            </a:r>
            <a:r>
              <a:rPr lang="en-US" sz="2400">
                <a:latin typeface="Times New Roman" panose="02020603050405020304" charset="0"/>
              </a:rPr>
              <a:t>Şekil olarak çabuk bozulmaz, </a:t>
            </a:r>
            <a:endParaRPr lang="en-US" sz="2400">
              <a:latin typeface="Times New Roman" panose="02020603050405020304" charset="0"/>
            </a:endParaRPr>
          </a:p>
          <a:p>
            <a:r>
              <a:rPr lang="en-US" sz="2400">
                <a:latin typeface="Times New Roman" panose="02020603050405020304" charset="0"/>
              </a:rPr>
              <a:t> Uzun ömürlüdür, </a:t>
            </a:r>
            <a:endParaRPr lang="en-US" sz="2400">
              <a:latin typeface="Times New Roman" panose="02020603050405020304" charset="0"/>
            </a:endParaRPr>
          </a:p>
          <a:p>
            <a:r>
              <a:rPr lang="en-US" sz="2400">
                <a:latin typeface="Times New Roman" panose="02020603050405020304" charset="0"/>
              </a:rPr>
              <a:t> Yayların üstü yün ve pamukla kaplandığından her sezon kullanılır, </a:t>
            </a:r>
            <a:endParaRPr lang="en-US" sz="2400">
              <a:latin typeface="Times New Roman" panose="02020603050405020304" charset="0"/>
            </a:endParaRPr>
          </a:p>
          <a:p>
            <a:r>
              <a:rPr lang="en-US" sz="2400">
                <a:latin typeface="Times New Roman" panose="02020603050405020304" charset="0"/>
              </a:rPr>
              <a:t> Zararlıları yaşatmaz, </a:t>
            </a:r>
            <a:endParaRPr lang="en-US" sz="2400">
              <a:latin typeface="Times New Roman" panose="02020603050405020304" charset="0"/>
            </a:endParaRPr>
          </a:p>
          <a:p>
            <a:r>
              <a:rPr lang="en-US" sz="2400">
                <a:latin typeface="Times New Roman" panose="02020603050405020304" charset="0"/>
              </a:rPr>
              <a:t> Yün ve pamuk yataklar gibi her yıl özel bakım istemez, </a:t>
            </a:r>
            <a:endParaRPr lang="en-US" sz="2400">
              <a:latin typeface="Times New Roman" panose="02020603050405020304" charset="0"/>
            </a:endParaRPr>
          </a:p>
          <a:p>
            <a:r>
              <a:rPr lang="en-US" sz="2400">
                <a:latin typeface="Times New Roman" panose="02020603050405020304" charset="0"/>
              </a:rPr>
              <a:t> Yatağın yapılması kolaydır, </a:t>
            </a:r>
            <a:endParaRPr lang="en-US" sz="2400">
              <a:latin typeface="Times New Roman" panose="02020603050405020304" charset="0"/>
            </a:endParaRPr>
          </a:p>
          <a:p>
            <a:r>
              <a:rPr lang="en-US" sz="2400">
                <a:latin typeface="Times New Roman" panose="02020603050405020304" charset="0"/>
              </a:rPr>
              <a:t> Güzel yapıldığı takdirde göze hoş görünür. </a:t>
            </a:r>
            <a:endParaRPr lang="en-US" sz="2400">
              <a:latin typeface="Times New Roman" panose="02020603050405020304" charset="0"/>
            </a:endParaRPr>
          </a:p>
          <a:p>
            <a:pPr marL="0" indent="0">
              <a:buNone/>
            </a:pPr>
            <a:endParaRPr lang="en-US" sz="2800">
              <a:latin typeface="Times New Roman" panose="02020603050405020304" charset="0"/>
            </a:endParaRPr>
          </a:p>
          <a:p>
            <a:pPr marL="0" indent="0">
              <a:buNone/>
            </a:pPr>
            <a:r>
              <a:rPr lang="en-US" sz="2800" b="1">
                <a:latin typeface="Times New Roman" panose="02020603050405020304" charset="0"/>
              </a:rPr>
              <a:t>Yatak Ölçüleri: </a:t>
            </a:r>
            <a:endParaRPr lang="en-US" sz="2800" b="1">
              <a:latin typeface="Times New Roman" panose="02020603050405020304" charset="0"/>
            </a:endParaRPr>
          </a:p>
          <a:p>
            <a:r>
              <a:rPr lang="en-US" sz="2400">
                <a:latin typeface="Times New Roman" panose="02020603050405020304" charset="0"/>
              </a:rPr>
              <a:t> Tek kişilik: 90x190 cm </a:t>
            </a:r>
            <a:endParaRPr lang="en-US" sz="2400">
              <a:latin typeface="Times New Roman" panose="02020603050405020304" charset="0"/>
            </a:endParaRPr>
          </a:p>
          <a:p>
            <a:r>
              <a:rPr lang="en-US" sz="2400">
                <a:latin typeface="Times New Roman" panose="02020603050405020304" charset="0"/>
              </a:rPr>
              <a:t> Çift kişilik: 140x190 cm </a:t>
            </a:r>
            <a:endParaRPr lang="en-US" sz="2400">
              <a:latin typeface="Times New Roman" panose="02020603050405020304"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a:xfrm>
            <a:off x="9525" y="15875"/>
            <a:ext cx="12103735" cy="6753860"/>
          </a:xfrm>
        </p:spPr>
        <p:txBody>
          <a:bodyPr/>
          <a:p>
            <a:r>
              <a:rPr lang="en-US" sz="2800">
                <a:latin typeface="Times New Roman" panose="02020603050405020304" charset="0"/>
              </a:rPr>
              <a:t> Özel ebatlar: </a:t>
            </a:r>
            <a:r>
              <a:rPr lang="en-US" sz="2400">
                <a:latin typeface="Times New Roman" panose="02020603050405020304" charset="0"/>
              </a:rPr>
              <a:t>160x200 cm, 90x200 cm, 180x220 cm, 90x205 cm gibi ölçüler tercih edilmektedir.</a:t>
            </a:r>
            <a:r>
              <a:rPr lang="en-US" sz="2800">
                <a:latin typeface="Times New Roman" panose="02020603050405020304" charset="0"/>
              </a:rPr>
              <a:t> </a:t>
            </a:r>
            <a:r>
              <a:rPr lang="en-US" sz="2400">
                <a:latin typeface="Times New Roman" panose="02020603050405020304" charset="0"/>
              </a:rPr>
              <a:t>Bu ölçülerin tercih edilme sebebi işletmeye gelen konukların boylarının uzun olmasıdır. </a:t>
            </a:r>
            <a:endParaRPr lang="en-US" sz="2400">
              <a:latin typeface="Times New Roman" panose="02020603050405020304" charset="0"/>
            </a:endParaRPr>
          </a:p>
          <a:p>
            <a:r>
              <a:rPr lang="en-US" sz="2800">
                <a:latin typeface="Times New Roman" panose="02020603050405020304" charset="0"/>
              </a:rPr>
              <a:t> Bebek yatağı:</a:t>
            </a:r>
            <a:r>
              <a:rPr lang="en-US" sz="2400">
                <a:latin typeface="Times New Roman" panose="02020603050405020304" charset="0"/>
              </a:rPr>
              <a:t> İşletmelere göre farklılık göstermektedir. </a:t>
            </a:r>
            <a:endParaRPr lang="en-US" sz="2400">
              <a:latin typeface="Times New Roman" panose="02020603050405020304" charset="0"/>
            </a:endParaRPr>
          </a:p>
          <a:p>
            <a:r>
              <a:rPr lang="en-US" sz="2800">
                <a:latin typeface="Times New Roman" panose="02020603050405020304" charset="0"/>
              </a:rPr>
              <a:t> Katlanır yatak: </a:t>
            </a:r>
            <a:r>
              <a:rPr lang="en-US" sz="2400">
                <a:latin typeface="Times New Roman" panose="02020603050405020304" charset="0"/>
              </a:rPr>
              <a:t>90x190 cm</a:t>
            </a:r>
            <a:endParaRPr lang="en-US" sz="2400">
              <a:latin typeface="Times New Roman" panose="02020603050405020304" charset="0"/>
            </a:endParaRPr>
          </a:p>
          <a:p>
            <a:pPr marL="0" indent="0">
              <a:buNone/>
            </a:pPr>
            <a:endParaRPr lang="en-US" sz="2800">
              <a:latin typeface="Times New Roman" panose="02020603050405020304" charset="0"/>
            </a:endParaRPr>
          </a:p>
          <a:p>
            <a:pPr marL="0" indent="0">
              <a:buNone/>
            </a:pPr>
            <a:r>
              <a:rPr lang="en-US" sz="2800" b="1">
                <a:solidFill>
                  <a:srgbClr val="FF0000"/>
                </a:solidFill>
                <a:latin typeface="Times New Roman" panose="02020603050405020304" charset="0"/>
              </a:rPr>
              <a:t>2. Karyola (Baza): </a:t>
            </a:r>
            <a:endParaRPr lang="en-US" sz="2800" b="1">
              <a:solidFill>
                <a:srgbClr val="FF0000"/>
              </a:solidFill>
              <a:latin typeface="Times New Roman" panose="02020603050405020304" charset="0"/>
            </a:endParaRPr>
          </a:p>
          <a:p>
            <a:pPr marL="0" indent="0">
              <a:buNone/>
            </a:pPr>
            <a:r>
              <a:rPr lang="en-US" sz="2800">
                <a:solidFill>
                  <a:schemeClr val="tx1"/>
                </a:solidFill>
                <a:latin typeface="Times New Roman" panose="02020603050405020304" charset="0"/>
              </a:rPr>
              <a:t>Karyola: </a:t>
            </a:r>
            <a:r>
              <a:rPr lang="en-US" sz="2400">
                <a:solidFill>
                  <a:schemeClr val="tx1"/>
                </a:solidFill>
                <a:latin typeface="Times New Roman" panose="02020603050405020304" charset="0"/>
              </a:rPr>
              <a:t>Üzerine yatak (döşek) konularak yatılan yerdir. Ahşap, metal vb. malzemelerden yapılan karyolaya yatak kasası da denilmektedir. </a:t>
            </a:r>
            <a:endParaRPr lang="en-US" sz="2400">
              <a:solidFill>
                <a:schemeClr val="tx1"/>
              </a:solidFill>
              <a:latin typeface="Times New Roman" panose="02020603050405020304" charset="0"/>
            </a:endParaRPr>
          </a:p>
          <a:p>
            <a:pPr marL="0" indent="0">
              <a:buNone/>
            </a:pPr>
            <a:endParaRPr lang="en-US" sz="2000">
              <a:solidFill>
                <a:schemeClr val="tx1"/>
              </a:solidFill>
              <a:latin typeface="Times New Roman" panose="02020603050405020304" charset="0"/>
            </a:endParaRPr>
          </a:p>
          <a:p>
            <a:pPr marL="0" indent="0">
              <a:buNone/>
            </a:pPr>
            <a:r>
              <a:rPr lang="en-US" sz="2400">
                <a:solidFill>
                  <a:schemeClr val="tx1"/>
                </a:solidFill>
                <a:latin typeface="Times New Roman" panose="02020603050405020304" charset="0"/>
              </a:rPr>
              <a:t>Baza: Ahşaptan yapılan içi sandık şeklinde olan ve yukarı açılan üzerine yatak konan bir mobilyadır. Baş tarafı tekerlekli ayak tarafı tekerleksizdir. </a:t>
            </a:r>
            <a:endParaRPr lang="en-US" sz="2400">
              <a:solidFill>
                <a:schemeClr val="tx1"/>
              </a:solidFill>
              <a:latin typeface="Times New Roman" panose="02020603050405020304"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a:xfrm>
            <a:off x="30480" y="156210"/>
            <a:ext cx="11907520" cy="6152515"/>
          </a:xfrm>
        </p:spPr>
        <p:txBody>
          <a:bodyPr/>
          <a:p>
            <a:pPr marL="0" indent="0">
              <a:buNone/>
            </a:pPr>
            <a:r>
              <a:rPr lang="en-US" sz="2800" b="1">
                <a:latin typeface="Times New Roman" panose="02020603050405020304" charset="0"/>
              </a:rPr>
              <a:t>Karyolanın Özellikleri </a:t>
            </a:r>
            <a:endParaRPr lang="en-US" sz="2800" b="1">
              <a:latin typeface="Times New Roman" panose="02020603050405020304" charset="0"/>
            </a:endParaRPr>
          </a:p>
          <a:p>
            <a:r>
              <a:rPr lang="en-US" sz="2400">
                <a:latin typeface="Times New Roman" panose="02020603050405020304" charset="0"/>
              </a:rPr>
              <a:t> Sağlam, </a:t>
            </a:r>
            <a:endParaRPr lang="en-US" sz="2400">
              <a:latin typeface="Times New Roman" panose="02020603050405020304" charset="0"/>
            </a:endParaRPr>
          </a:p>
          <a:p>
            <a:r>
              <a:rPr lang="en-US" sz="2400">
                <a:latin typeface="Times New Roman" panose="02020603050405020304" charset="0"/>
              </a:rPr>
              <a:t> Hafif, </a:t>
            </a:r>
            <a:endParaRPr lang="en-US" sz="2400">
              <a:latin typeface="Times New Roman" panose="02020603050405020304" charset="0"/>
            </a:endParaRPr>
          </a:p>
          <a:p>
            <a:r>
              <a:rPr lang="en-US" sz="2400">
                <a:latin typeface="Times New Roman" panose="02020603050405020304" charset="0"/>
              </a:rPr>
              <a:t> Hareketli (tekerlekli), </a:t>
            </a:r>
            <a:endParaRPr lang="en-US" sz="2400">
              <a:latin typeface="Times New Roman" panose="02020603050405020304" charset="0"/>
            </a:endParaRPr>
          </a:p>
          <a:p>
            <a:r>
              <a:rPr lang="en-US" sz="2400">
                <a:latin typeface="Times New Roman" panose="02020603050405020304" charset="0"/>
              </a:rPr>
              <a:t> Yerden yüksekliği 15-20 cm olmalıdır. </a:t>
            </a:r>
            <a:endParaRPr lang="en-US" sz="2400">
              <a:latin typeface="Times New Roman" panose="02020603050405020304"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r>
              <a:rPr lang="tr-TR" altLang="en-US" sz="3200"/>
              <a:t>Kaynakça</a:t>
            </a:r>
            <a:endParaRPr lang="tr-TR" altLang="en-US" sz="3200"/>
          </a:p>
        </p:txBody>
      </p:sp>
      <p:sp>
        <p:nvSpPr>
          <p:cNvPr id="3" name="Content Placeholder 2"/>
          <p:cNvSpPr>
            <a:spLocks noGrp="1"/>
          </p:cNvSpPr>
          <p:nvPr>
            <p:ph idx="1"/>
          </p:nvPr>
        </p:nvSpPr>
        <p:spPr/>
        <p:txBody>
          <a:bodyPr/>
          <a:p>
            <a:pPr marL="0" indent="0" algn="l">
              <a:buNone/>
            </a:pPr>
            <a:r>
              <a:rPr lang="tr-TR" altLang="en-US" sz="2800">
                <a:sym typeface="+mn-ea"/>
              </a:rPr>
              <a:t>Ankuzem, Kat Hizmetleri Yönetimi, Ankara, s.1-80</a:t>
            </a:r>
            <a:endParaRPr lang="tr-TR" altLang="en-US" sz="2800"/>
          </a:p>
          <a:p>
            <a:pPr marL="0" indent="0">
              <a:buNone/>
            </a:pPr>
            <a:endParaRPr 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a:xfrm>
            <a:off x="36195" y="376555"/>
            <a:ext cx="11993880" cy="5626735"/>
          </a:xfrm>
        </p:spPr>
        <p:txBody>
          <a:bodyPr/>
          <a:p>
            <a:pPr marL="0" indent="0">
              <a:buNone/>
            </a:pPr>
            <a:r>
              <a:rPr lang="en-US" sz="2800" b="1">
                <a:solidFill>
                  <a:srgbClr val="FF0000"/>
                </a:solidFill>
                <a:latin typeface="Times New Roman" panose="02020603050405020304" charset="0"/>
              </a:rPr>
              <a:t>Öğrenme Hedefleri </a:t>
            </a:r>
            <a:endParaRPr lang="en-US" sz="2800" b="1">
              <a:solidFill>
                <a:srgbClr val="FF0000"/>
              </a:solidFill>
              <a:latin typeface="Times New Roman" panose="02020603050405020304" charset="0"/>
            </a:endParaRPr>
          </a:p>
          <a:p>
            <a:pPr marL="0" indent="0">
              <a:buNone/>
            </a:pPr>
            <a:endParaRPr lang="en-US" sz="2800" b="1">
              <a:solidFill>
                <a:srgbClr val="FF0000"/>
              </a:solidFill>
              <a:latin typeface="Times New Roman" panose="02020603050405020304" charset="0"/>
            </a:endParaRPr>
          </a:p>
          <a:p>
            <a:pPr marL="0" indent="0">
              <a:buNone/>
            </a:pPr>
            <a:r>
              <a:rPr lang="en-US" sz="2400">
                <a:latin typeface="Times New Roman" panose="02020603050405020304" charset="0"/>
              </a:rPr>
              <a:t>Bu üniteyi tamamladığınızda, </a:t>
            </a:r>
            <a:endParaRPr lang="en-US" sz="2400">
              <a:latin typeface="Times New Roman" panose="02020603050405020304" charset="0"/>
            </a:endParaRPr>
          </a:p>
          <a:p>
            <a:pPr marL="0" indent="0">
              <a:buNone/>
            </a:pPr>
            <a:endParaRPr lang="en-US" sz="2400">
              <a:latin typeface="Times New Roman" panose="02020603050405020304" charset="0"/>
            </a:endParaRPr>
          </a:p>
          <a:p>
            <a:r>
              <a:rPr lang="en-US" sz="2400">
                <a:latin typeface="Times New Roman" panose="02020603050405020304" charset="0"/>
              </a:rPr>
              <a:t> Oda tiplerini biliyor olacaksınız. </a:t>
            </a:r>
            <a:endParaRPr lang="en-US" sz="2400">
              <a:latin typeface="Times New Roman" panose="02020603050405020304" charset="0"/>
            </a:endParaRPr>
          </a:p>
          <a:p>
            <a:r>
              <a:rPr lang="en-US" sz="2400">
                <a:latin typeface="Times New Roman" panose="02020603050405020304" charset="0"/>
              </a:rPr>
              <a:t>Yatak yapımını biliyor olacaksınız. </a:t>
            </a:r>
            <a:endParaRPr lang="en-US" sz="2400">
              <a:latin typeface="Times New Roman" panose="02020603050405020304" charset="0"/>
            </a:endParaRPr>
          </a:p>
          <a:p>
            <a:r>
              <a:rPr lang="en-US" sz="2400">
                <a:latin typeface="Times New Roman" panose="02020603050405020304" charset="0"/>
              </a:rPr>
              <a:t>Çöp toplamayı biliyor olacaksınız.</a:t>
            </a:r>
            <a:r>
              <a:rPr lang="en-US" sz="2800">
                <a:latin typeface="Times New Roman" panose="02020603050405020304" charset="0"/>
              </a:rPr>
              <a:t> </a:t>
            </a:r>
            <a:endParaRPr lang="en-US" sz="2800">
              <a:latin typeface="Times New Roman" panose="02020603050405020304"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a:xfrm>
            <a:off x="92710" y="190500"/>
            <a:ext cx="12047855" cy="582930"/>
          </a:xfrm>
        </p:spPr>
        <p:txBody>
          <a:bodyPr/>
          <a:p>
            <a:pPr algn="ctr"/>
            <a:r>
              <a:rPr lang="en-US" sz="2800" b="1">
                <a:solidFill>
                  <a:srgbClr val="FF0000"/>
                </a:solidFill>
                <a:latin typeface="Times New Roman" panose="02020603050405020304" charset="0"/>
              </a:rPr>
              <a:t> ODA TEMİZLEME I (YATAK YAPMA VE ÇÖP TOPLAMA)</a:t>
            </a:r>
            <a:endParaRPr lang="en-US" sz="2800" b="1">
              <a:solidFill>
                <a:srgbClr val="FF0000"/>
              </a:solidFill>
              <a:latin typeface="Times New Roman" panose="02020603050405020304" charset="0"/>
            </a:endParaRPr>
          </a:p>
        </p:txBody>
      </p:sp>
      <p:sp>
        <p:nvSpPr>
          <p:cNvPr id="3" name="Content Placeholder 2"/>
          <p:cNvSpPr>
            <a:spLocks noGrp="1"/>
          </p:cNvSpPr>
          <p:nvPr>
            <p:ph idx="1"/>
          </p:nvPr>
        </p:nvSpPr>
        <p:spPr>
          <a:xfrm>
            <a:off x="92710" y="909320"/>
            <a:ext cx="12047855" cy="5901690"/>
          </a:xfrm>
        </p:spPr>
        <p:txBody>
          <a:bodyPr/>
          <a:p>
            <a:pPr marL="0" indent="0">
              <a:buNone/>
            </a:pPr>
            <a:r>
              <a:rPr lang="en-US" sz="2800" b="1">
                <a:latin typeface="Times New Roman" panose="02020603050405020304" charset="0"/>
              </a:rPr>
              <a:t>1. YATAK ÇEŞİDİNE (SAYISINA) GÖRE ODA TİPLERİ VE ÖZELLİKLERİ: </a:t>
            </a:r>
            <a:endParaRPr lang="en-US" sz="2800" b="1">
              <a:latin typeface="Times New Roman" panose="02020603050405020304" charset="0"/>
            </a:endParaRPr>
          </a:p>
          <a:p>
            <a:pPr marL="0" indent="0">
              <a:buNone/>
            </a:pPr>
            <a:r>
              <a:rPr lang="en-US" sz="2800" b="1">
                <a:solidFill>
                  <a:srgbClr val="FF0000"/>
                </a:solidFill>
                <a:latin typeface="Times New Roman" panose="02020603050405020304" charset="0"/>
              </a:rPr>
              <a:t>a) Tek kişilik oda (single room):</a:t>
            </a:r>
            <a:r>
              <a:rPr lang="en-US" sz="2400" b="1">
                <a:solidFill>
                  <a:srgbClr val="FF0000"/>
                </a:solidFill>
                <a:latin typeface="Times New Roman" panose="02020603050405020304" charset="0"/>
              </a:rPr>
              <a:t> </a:t>
            </a:r>
            <a:r>
              <a:rPr lang="en-US" sz="2400">
                <a:latin typeface="Times New Roman" panose="02020603050405020304" charset="0"/>
              </a:rPr>
              <a:t>Konuğun konaklarken ihtiyaç duyabileceği mobilyalarla döşeli içerisinde banyo ve tuvaletin bulunduğu, ısıtma, havalandırma, aydınlatma sisteminin olduğu bağımsız bir bölümdür. Bir tane, tek kişilik yatağın bulunduğu oda tipidir. </a:t>
            </a:r>
            <a:endParaRPr lang="en-US" sz="2400">
              <a:latin typeface="Times New Roman" panose="02020603050405020304" charset="0"/>
            </a:endParaRPr>
          </a:p>
          <a:p>
            <a:pPr marL="0" indent="0">
              <a:buNone/>
            </a:pPr>
            <a:endParaRPr lang="en-US" sz="2800" b="1">
              <a:solidFill>
                <a:srgbClr val="FF0000"/>
              </a:solidFill>
              <a:latin typeface="Times New Roman" panose="02020603050405020304" charset="0"/>
            </a:endParaRPr>
          </a:p>
          <a:p>
            <a:pPr marL="0" indent="0">
              <a:buNone/>
            </a:pPr>
            <a:r>
              <a:rPr lang="en-US" sz="2800" b="1">
                <a:solidFill>
                  <a:srgbClr val="FF0000"/>
                </a:solidFill>
                <a:latin typeface="Times New Roman" panose="02020603050405020304" charset="0"/>
              </a:rPr>
              <a:t>b) Çift kişilik oda (double room): </a:t>
            </a:r>
            <a:r>
              <a:rPr lang="en-US" sz="2400">
                <a:latin typeface="Times New Roman" panose="02020603050405020304" charset="0"/>
              </a:rPr>
              <a:t>Konuğun gereksinimini karşılayacak, donanımlarla düzenlenmiş, hacim olarak daha büyük, içerisinde bir tane çift kişilik yatağın bulunduğu oda tipidir. </a:t>
            </a:r>
            <a:endParaRPr lang="en-US" sz="2400">
              <a:latin typeface="Times New Roman" panose="02020603050405020304" charset="0"/>
            </a:endParaRPr>
          </a:p>
          <a:p>
            <a:pPr marL="0" indent="0">
              <a:buNone/>
            </a:pPr>
            <a:endParaRPr lang="en-US" sz="2800">
              <a:latin typeface="Times New Roman" panose="02020603050405020304"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a:xfrm>
            <a:off x="51435" y="57150"/>
            <a:ext cx="12061825" cy="6712585"/>
          </a:xfrm>
        </p:spPr>
        <p:txBody>
          <a:bodyPr/>
          <a:p>
            <a:pPr marL="0" indent="0">
              <a:buNone/>
            </a:pPr>
            <a:r>
              <a:rPr lang="en-US" sz="2800" b="1">
                <a:solidFill>
                  <a:srgbClr val="FF0000"/>
                </a:solidFill>
                <a:latin typeface="Times New Roman" panose="02020603050405020304" charset="0"/>
              </a:rPr>
              <a:t>c) İki kişilik oda (twin bed):</a:t>
            </a:r>
            <a:r>
              <a:rPr lang="en-US" sz="2800">
                <a:latin typeface="Times New Roman" panose="02020603050405020304" charset="0"/>
              </a:rPr>
              <a:t> </a:t>
            </a:r>
            <a:r>
              <a:rPr lang="en-US" sz="2400">
                <a:latin typeface="Times New Roman" panose="02020603050405020304" charset="0"/>
              </a:rPr>
              <a:t>Konuğun gereksinimini karşılayacak, donanımlarla düzenlenmiş, hacim olarak daha büyük içerisinde iki tane tek kişilik yatağın bulunduğu oda tipidir. </a:t>
            </a:r>
            <a:endParaRPr lang="en-US" sz="2400">
              <a:latin typeface="Times New Roman" panose="02020603050405020304" charset="0"/>
            </a:endParaRPr>
          </a:p>
          <a:p>
            <a:pPr marL="0" indent="0">
              <a:buNone/>
            </a:pPr>
            <a:endParaRPr lang="en-US" sz="2800">
              <a:latin typeface="Times New Roman" panose="02020603050405020304" charset="0"/>
            </a:endParaRPr>
          </a:p>
          <a:p>
            <a:pPr marL="0" indent="0">
              <a:buNone/>
            </a:pPr>
            <a:r>
              <a:rPr lang="en-US" sz="2800" b="1">
                <a:solidFill>
                  <a:srgbClr val="FF0000"/>
                </a:solidFill>
                <a:latin typeface="Times New Roman" panose="02020603050405020304" charset="0"/>
              </a:rPr>
              <a:t>d) Üç Kişilik Oda (Triple room) :</a:t>
            </a:r>
            <a:r>
              <a:rPr lang="en-US" sz="2400">
                <a:latin typeface="Times New Roman" panose="02020603050405020304" charset="0"/>
              </a:rPr>
              <a:t> Konuğun gereksinimini karşılayacak, donanımlarla düzenlenmiş, hacim olarak büyük, içerisinde bir tane çift kişilik, bir tane tek kişilik veya üç tane tek kişilik yatağın bulunduğu oda tipidir. </a:t>
            </a:r>
            <a:endParaRPr lang="en-US" sz="2400">
              <a:latin typeface="Times New Roman" panose="02020603050405020304" charset="0"/>
            </a:endParaRPr>
          </a:p>
          <a:p>
            <a:pPr marL="0" indent="0">
              <a:buNone/>
            </a:pPr>
            <a:endParaRPr lang="en-US" sz="2800">
              <a:latin typeface="Times New Roman" panose="02020603050405020304" charset="0"/>
            </a:endParaRPr>
          </a:p>
          <a:p>
            <a:pPr marL="0" indent="0">
              <a:buNone/>
            </a:pPr>
            <a:r>
              <a:rPr lang="en-US" sz="2800" b="1">
                <a:solidFill>
                  <a:srgbClr val="FF0000"/>
                </a:solidFill>
                <a:latin typeface="Times New Roman" panose="02020603050405020304" charset="0"/>
              </a:rPr>
              <a:t>e) Dört Kişilik Oda (Double double room):</a:t>
            </a:r>
            <a:r>
              <a:rPr lang="en-US" sz="2400" b="1">
                <a:solidFill>
                  <a:srgbClr val="FF0000"/>
                </a:solidFill>
                <a:latin typeface="Times New Roman" panose="02020603050405020304" charset="0"/>
              </a:rPr>
              <a:t> </a:t>
            </a:r>
            <a:r>
              <a:rPr lang="en-US" sz="2400">
                <a:latin typeface="Times New Roman" panose="02020603050405020304" charset="0"/>
              </a:rPr>
              <a:t>Konuğun gereksinimini karşılayacak, donanımlarla düzenlenmiş, hacim olarak daha büyük, içerisinde, iki tane çift kişilik yatağın bulunduğu veya dört tane tek kişilik yatak ya da bir çift kişilik, iki tane tek kişilik yatağın bulunduğu oda tipidir.</a:t>
            </a:r>
            <a:r>
              <a:rPr lang="en-US" sz="2800">
                <a:latin typeface="Times New Roman" panose="02020603050405020304" charset="0"/>
              </a:rPr>
              <a:t> </a:t>
            </a:r>
            <a:endParaRPr lang="en-US" sz="2800">
              <a:latin typeface="Times New Roman" panose="02020603050405020304"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a:xfrm>
            <a:off x="78740" y="190500"/>
            <a:ext cx="11950065" cy="555625"/>
          </a:xfrm>
        </p:spPr>
        <p:txBody>
          <a:bodyPr/>
          <a:p>
            <a:pPr algn="ctr"/>
            <a:r>
              <a:rPr lang="en-US" sz="2800" b="1">
                <a:latin typeface="Times New Roman" panose="02020603050405020304" charset="0"/>
              </a:rPr>
              <a:t>2. FİZİKİ YAPILARINA GÖRE ODA TİPLERİ VE ÖZELİKLERİ </a:t>
            </a:r>
            <a:endParaRPr lang="en-US" sz="2800" b="1">
              <a:latin typeface="Times New Roman" panose="02020603050405020304" charset="0"/>
            </a:endParaRPr>
          </a:p>
        </p:txBody>
      </p:sp>
      <p:sp>
        <p:nvSpPr>
          <p:cNvPr id="3" name="Content Placeholder 2"/>
          <p:cNvSpPr>
            <a:spLocks noGrp="1"/>
          </p:cNvSpPr>
          <p:nvPr>
            <p:ph idx="1"/>
          </p:nvPr>
        </p:nvSpPr>
        <p:spPr>
          <a:xfrm>
            <a:off x="78740" y="839470"/>
            <a:ext cx="12062460" cy="5915660"/>
          </a:xfrm>
        </p:spPr>
        <p:txBody>
          <a:bodyPr/>
          <a:p>
            <a:pPr marL="0" indent="0">
              <a:buNone/>
            </a:pPr>
            <a:r>
              <a:rPr lang="en-US" sz="2800" b="1">
                <a:solidFill>
                  <a:srgbClr val="FF0000"/>
                </a:solidFill>
                <a:latin typeface="Times New Roman" panose="02020603050405020304" charset="0"/>
              </a:rPr>
              <a:t>a) Suit Oda:</a:t>
            </a:r>
            <a:r>
              <a:rPr lang="en-US" sz="2400" b="1">
                <a:solidFill>
                  <a:srgbClr val="FF0000"/>
                </a:solidFill>
                <a:latin typeface="Times New Roman" panose="02020603050405020304" charset="0"/>
              </a:rPr>
              <a:t> </a:t>
            </a:r>
            <a:r>
              <a:rPr lang="en-US" sz="2400">
                <a:latin typeface="Times New Roman" panose="02020603050405020304" charset="0"/>
              </a:rPr>
              <a:t>Bir salon, bir oturma odasının, bir veya daha fazla tam donanımlı yatak odasına bağlanması ile oluşan oda tipidir. Bir tuvalet-banyo, geniş ölçüleri olan divan tipi yatakları, koltuklar, telefon, lüks dekor, giysiler ve bavullar için yer, kişiye özel kasa, mini bar/buzdolabı, güzel manzara, çiçekler havalandırma/iklimlendirme, oda servisi, kullanılan yüksek kaliteli mobilyalar ve temizlik için çok yüksek standartlar içerir. </a:t>
            </a:r>
            <a:endParaRPr lang="en-US" sz="2400">
              <a:latin typeface="Times New Roman" panose="02020603050405020304" charset="0"/>
            </a:endParaRPr>
          </a:p>
          <a:p>
            <a:pPr marL="0" indent="0">
              <a:buNone/>
            </a:pPr>
            <a:r>
              <a:rPr lang="en-US" sz="2800">
                <a:solidFill>
                  <a:srgbClr val="FF0000"/>
                </a:solidFill>
                <a:latin typeface="Times New Roman" panose="02020603050405020304" charset="0"/>
              </a:rPr>
              <a:t>* Küçük Suit Oda:</a:t>
            </a:r>
            <a:r>
              <a:rPr lang="en-US" sz="2400">
                <a:solidFill>
                  <a:srgbClr val="FF0000"/>
                </a:solidFill>
                <a:latin typeface="Times New Roman" panose="02020603050405020304" charset="0"/>
              </a:rPr>
              <a:t> </a:t>
            </a:r>
            <a:r>
              <a:rPr lang="en-US" sz="2400">
                <a:latin typeface="Times New Roman" panose="02020603050405020304" charset="0"/>
              </a:rPr>
              <a:t>Suit odaya nazaran daha küçük, bir salon ve tam donanımlı yatak odasından meydana gelen suit oda tipidir. </a:t>
            </a:r>
            <a:endParaRPr lang="en-US" sz="2400">
              <a:latin typeface="Times New Roman" panose="02020603050405020304" charset="0"/>
            </a:endParaRPr>
          </a:p>
          <a:p>
            <a:pPr marL="0" indent="0">
              <a:buNone/>
            </a:pPr>
            <a:r>
              <a:rPr lang="en-US" sz="2800">
                <a:solidFill>
                  <a:srgbClr val="FF0000"/>
                </a:solidFill>
                <a:latin typeface="Times New Roman" panose="02020603050405020304" charset="0"/>
              </a:rPr>
              <a:t>* Büyük Suit Oda (Presidental Suite):</a:t>
            </a:r>
            <a:r>
              <a:rPr lang="en-US" sz="2800">
                <a:latin typeface="Times New Roman" panose="02020603050405020304" charset="0"/>
              </a:rPr>
              <a:t> </a:t>
            </a:r>
            <a:r>
              <a:rPr lang="en-US" sz="2400">
                <a:latin typeface="Times New Roman" panose="02020603050405020304" charset="0"/>
              </a:rPr>
              <a:t>Ekstra olarak döşenmiş, bir büyük salon, bir oturma odası, bir veya daha fazla yatak odası, davetler için uygun bar ve mutfağı bulunan, her türlü ihtiyaçların karşılandığı, genellikle yüksek düzeydeki misafirlere hizmet veren çok kaliteli odadır. </a:t>
            </a:r>
            <a:endParaRPr lang="en-US" sz="2400">
              <a:latin typeface="Times New Roman" panose="02020603050405020304" charset="0"/>
            </a:endParaRPr>
          </a:p>
          <a:p>
            <a:pPr marL="0" indent="0">
              <a:buNone/>
            </a:pPr>
            <a:endParaRPr lang="en-US" sz="2800">
              <a:latin typeface="Times New Roman" panose="02020603050405020304"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a:xfrm>
            <a:off x="9525" y="238760"/>
            <a:ext cx="12061825" cy="6461125"/>
          </a:xfrm>
        </p:spPr>
        <p:txBody>
          <a:bodyPr/>
          <a:p>
            <a:pPr marL="0" indent="0">
              <a:buNone/>
            </a:pPr>
            <a:r>
              <a:rPr lang="en-US" sz="2800" b="1">
                <a:solidFill>
                  <a:srgbClr val="FF0000"/>
                </a:solidFill>
                <a:latin typeface="Times New Roman" panose="02020603050405020304" charset="0"/>
              </a:rPr>
              <a:t>b) Studio Room (Mutfak ve salon içeren oda ):</a:t>
            </a:r>
            <a:r>
              <a:rPr lang="en-US" sz="2400" b="1">
                <a:solidFill>
                  <a:srgbClr val="FF0000"/>
                </a:solidFill>
                <a:latin typeface="Times New Roman" panose="02020603050405020304" charset="0"/>
              </a:rPr>
              <a:t> </a:t>
            </a:r>
            <a:r>
              <a:rPr lang="en-US" sz="2400">
                <a:latin typeface="Times New Roman" panose="02020603050405020304" charset="0"/>
              </a:rPr>
              <a:t>Yatağa dönüşebilen bir kanepenin veya duvara monteli bir yatağın bulunduğu, içerisinde mutfağın olduğu oda tipidir. </a:t>
            </a:r>
            <a:endParaRPr lang="en-US" sz="2400">
              <a:latin typeface="Times New Roman" panose="02020603050405020304" charset="0"/>
            </a:endParaRPr>
          </a:p>
          <a:p>
            <a:pPr marL="0" indent="0">
              <a:buNone/>
            </a:pPr>
            <a:r>
              <a:rPr lang="en-US" sz="2800" b="1">
                <a:solidFill>
                  <a:srgbClr val="FF0000"/>
                </a:solidFill>
                <a:latin typeface="Times New Roman" panose="02020603050405020304" charset="0"/>
              </a:rPr>
              <a:t>c) Connectıng Room (Birbirine içten geçiş kapısı bulunan yan yana oda):</a:t>
            </a:r>
            <a:r>
              <a:rPr lang="en-US" sz="2400">
                <a:latin typeface="Times New Roman" panose="02020603050405020304" charset="0"/>
              </a:rPr>
              <a:t>Genellikle çocuklu ailelerin tercih ettiği birbirlerine bağlantısı bulunan oda tipidir.  </a:t>
            </a:r>
            <a:endParaRPr lang="en-US" sz="2400">
              <a:latin typeface="Times New Roman" panose="02020603050405020304" charset="0"/>
            </a:endParaRPr>
          </a:p>
          <a:p>
            <a:pPr marL="0" indent="0">
              <a:buNone/>
            </a:pPr>
            <a:r>
              <a:rPr lang="en-US" sz="2800" b="1">
                <a:solidFill>
                  <a:srgbClr val="FF0000"/>
                </a:solidFill>
                <a:latin typeface="Times New Roman" panose="02020603050405020304" charset="0"/>
              </a:rPr>
              <a:t>d) Adjoining Room (Dıştan girişli yan yana odalar): </a:t>
            </a:r>
            <a:r>
              <a:rPr lang="en-US" sz="2400">
                <a:latin typeface="Times New Roman" panose="02020603050405020304" charset="0"/>
              </a:rPr>
              <a:t>Yan yana yer alan, aralarında herhangi bir bağlantı olmayan oda tipidir. </a:t>
            </a:r>
            <a:endParaRPr lang="en-US" sz="2400">
              <a:latin typeface="Times New Roman" panose="02020603050405020304" charset="0"/>
            </a:endParaRPr>
          </a:p>
          <a:p>
            <a:pPr marL="0" indent="0">
              <a:buNone/>
            </a:pPr>
            <a:r>
              <a:rPr lang="en-US" sz="2800" b="1">
                <a:solidFill>
                  <a:srgbClr val="FF0000"/>
                </a:solidFill>
                <a:latin typeface="Times New Roman" panose="02020603050405020304" charset="0"/>
              </a:rPr>
              <a:t>e) Standart Oda:</a:t>
            </a:r>
            <a:r>
              <a:rPr lang="en-US" sz="2400">
                <a:latin typeface="Times New Roman" panose="02020603050405020304" charset="0"/>
              </a:rPr>
              <a:t> Konuğun temel ihtiyaçlarını karşılayacak şekilde düzenlenmiş oda tipidir. En az 20 m²’dir.</a:t>
            </a:r>
            <a:endParaRPr lang="en-US" sz="2400">
              <a:latin typeface="Times New Roman" panose="02020603050405020304" charset="0"/>
            </a:endParaRPr>
          </a:p>
          <a:p>
            <a:pPr marL="0" indent="0">
              <a:buNone/>
            </a:pPr>
            <a:r>
              <a:rPr lang="en-US" sz="2800" b="1">
                <a:solidFill>
                  <a:srgbClr val="FF0000"/>
                </a:solidFill>
                <a:latin typeface="Times New Roman" panose="02020603050405020304" charset="0"/>
              </a:rPr>
              <a:t>f) Corner Room (köşe oda):</a:t>
            </a:r>
            <a:r>
              <a:rPr lang="en-US" sz="2800">
                <a:latin typeface="Times New Roman" panose="02020603050405020304" charset="0"/>
              </a:rPr>
              <a:t> </a:t>
            </a:r>
            <a:r>
              <a:rPr lang="en-US" sz="2400">
                <a:latin typeface="Times New Roman" panose="02020603050405020304" charset="0"/>
              </a:rPr>
              <a:t>Otellerdeki köşe odalarıdır. Bu odalar manzara olarak tercih edilir. </a:t>
            </a:r>
            <a:endParaRPr lang="en-US" sz="2400">
              <a:latin typeface="Times New Roman" panose="02020603050405020304"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a:xfrm>
            <a:off x="65405" y="190500"/>
            <a:ext cx="12005945" cy="582930"/>
          </a:xfrm>
        </p:spPr>
        <p:txBody>
          <a:bodyPr/>
          <a:p>
            <a:pPr algn="ctr"/>
            <a:r>
              <a:rPr lang="en-US" sz="2800" b="1">
                <a:latin typeface="Times New Roman" panose="02020603050405020304" charset="0"/>
              </a:rPr>
              <a:t>3. ODALARIN ÖZELLİKLERİ</a:t>
            </a:r>
            <a:r>
              <a:rPr lang="en-US" sz="2800">
                <a:latin typeface="Times New Roman" panose="02020603050405020304" charset="0"/>
              </a:rPr>
              <a:t> </a:t>
            </a:r>
            <a:endParaRPr lang="en-US" sz="2800">
              <a:latin typeface="Times New Roman" panose="02020603050405020304" charset="0"/>
            </a:endParaRPr>
          </a:p>
        </p:txBody>
      </p:sp>
      <p:sp>
        <p:nvSpPr>
          <p:cNvPr id="3" name="Content Placeholder 2"/>
          <p:cNvSpPr>
            <a:spLocks noGrp="1"/>
          </p:cNvSpPr>
          <p:nvPr>
            <p:ph idx="1"/>
          </p:nvPr>
        </p:nvSpPr>
        <p:spPr>
          <a:xfrm>
            <a:off x="65405" y="774065"/>
            <a:ext cx="12005945" cy="5995035"/>
          </a:xfrm>
        </p:spPr>
        <p:txBody>
          <a:bodyPr/>
          <a:p>
            <a:pPr marL="0" indent="0">
              <a:buNone/>
            </a:pPr>
            <a:r>
              <a:rPr lang="en-US" sz="2800" b="1">
                <a:solidFill>
                  <a:srgbClr val="FF0000"/>
                </a:solidFill>
                <a:latin typeface="Times New Roman" panose="02020603050405020304" charset="0"/>
              </a:rPr>
              <a:t>a) Otel odasının önemi: </a:t>
            </a:r>
            <a:r>
              <a:rPr lang="en-US" sz="2400">
                <a:latin typeface="Times New Roman" panose="02020603050405020304" charset="0"/>
              </a:rPr>
              <a:t>Konuğun ihtiyaçlarına uygun düzenlenmiş oda, geceyi rahat, uyuyarak geçirmesi ve güne zinde başlaması için önemlidir. </a:t>
            </a:r>
            <a:endParaRPr lang="en-US" sz="2400">
              <a:latin typeface="Times New Roman" panose="02020603050405020304" charset="0"/>
            </a:endParaRPr>
          </a:p>
          <a:p>
            <a:pPr marL="0" indent="0">
              <a:buNone/>
            </a:pPr>
            <a:endParaRPr lang="en-US" sz="2800">
              <a:latin typeface="Times New Roman" panose="02020603050405020304" charset="0"/>
            </a:endParaRPr>
          </a:p>
          <a:p>
            <a:pPr marL="0" indent="0">
              <a:buNone/>
            </a:pPr>
            <a:r>
              <a:rPr lang="en-US" sz="2800" b="1">
                <a:solidFill>
                  <a:srgbClr val="FF0000"/>
                </a:solidFill>
                <a:latin typeface="Times New Roman" panose="02020603050405020304" charset="0"/>
              </a:rPr>
              <a:t>b) Odaların, Müşteriler Açısından Taşıması Gereken Özellikler: </a:t>
            </a:r>
            <a:endParaRPr lang="en-US" sz="2800" b="1">
              <a:solidFill>
                <a:srgbClr val="FF0000"/>
              </a:solidFill>
              <a:latin typeface="Times New Roman" panose="02020603050405020304" charset="0"/>
            </a:endParaRPr>
          </a:p>
          <a:p>
            <a:pPr>
              <a:buFont typeface="Arial" panose="020B0604020202020204" pitchFamily="34" charset="0"/>
              <a:buChar char="•"/>
            </a:pPr>
            <a:r>
              <a:rPr lang="en-US" sz="2400">
                <a:latin typeface="Times New Roman" panose="02020603050405020304" charset="0"/>
              </a:rPr>
              <a:t> Konuk odaları aydınlık, havadar ve temiz olmalıdır. </a:t>
            </a:r>
            <a:endParaRPr lang="en-US" sz="2400">
              <a:latin typeface="Times New Roman" panose="02020603050405020304" charset="0"/>
            </a:endParaRPr>
          </a:p>
          <a:p>
            <a:pPr>
              <a:buFont typeface="Arial" panose="020B0604020202020204" pitchFamily="34" charset="0"/>
              <a:buChar char="•"/>
            </a:pPr>
            <a:r>
              <a:rPr lang="en-US" sz="2400">
                <a:latin typeface="Times New Roman" panose="02020603050405020304" charset="0"/>
              </a:rPr>
              <a:t> Konukların temel ihtiyaçlarını karşılayan, teknik donanıma sahip olmalıdır. </a:t>
            </a:r>
            <a:endParaRPr lang="en-US" sz="2400">
              <a:latin typeface="Times New Roman" panose="02020603050405020304" charset="0"/>
            </a:endParaRPr>
          </a:p>
          <a:p>
            <a:pPr>
              <a:buFont typeface="Arial" panose="020B0604020202020204" pitchFamily="34" charset="0"/>
              <a:buChar char="•"/>
            </a:pPr>
            <a:r>
              <a:rPr lang="en-US" sz="2400">
                <a:latin typeface="Times New Roman" panose="02020603050405020304" charset="0"/>
              </a:rPr>
              <a:t> Konukların rahat etmelerini sağlayacak mobilyalarla donatılmalıdır. </a:t>
            </a:r>
            <a:endParaRPr lang="en-US" sz="2400">
              <a:latin typeface="Times New Roman" panose="02020603050405020304" charset="0"/>
            </a:endParaRPr>
          </a:p>
          <a:p>
            <a:pPr>
              <a:buFont typeface="Arial" panose="020B0604020202020204" pitchFamily="34" charset="0"/>
              <a:buChar char="•"/>
            </a:pPr>
            <a:r>
              <a:rPr lang="en-US" sz="2400">
                <a:latin typeface="Times New Roman" panose="02020603050405020304" charset="0"/>
              </a:rPr>
              <a:t> Konukların rahat hareket edeceği genişlikte olmalıdır. </a:t>
            </a:r>
            <a:endParaRPr lang="en-US" sz="2400">
              <a:latin typeface="Times New Roman" panose="02020603050405020304" charset="0"/>
            </a:endParaRPr>
          </a:p>
          <a:p>
            <a:pPr>
              <a:buFont typeface="Arial" panose="020B0604020202020204" pitchFamily="34" charset="0"/>
              <a:buChar char="•"/>
            </a:pPr>
            <a:r>
              <a:rPr lang="en-US" sz="2400">
                <a:latin typeface="Times New Roman" panose="02020603050405020304" charset="0"/>
              </a:rPr>
              <a:t> Döşemeler göz alıcı, rahatlatıcı ve kullanışlı olmalıdır.</a:t>
            </a:r>
            <a:endParaRPr lang="en-US" sz="2400">
              <a:latin typeface="Times New Roman" panose="02020603050405020304"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a:xfrm>
            <a:off x="30480" y="713740"/>
            <a:ext cx="12131040" cy="4925695"/>
          </a:xfrm>
        </p:spPr>
        <p:txBody>
          <a:bodyPr/>
          <a:p>
            <a:pPr marL="0" indent="0">
              <a:buNone/>
            </a:pPr>
            <a:r>
              <a:rPr lang="en-US" sz="2800" b="1">
                <a:solidFill>
                  <a:srgbClr val="FF0000"/>
                </a:solidFill>
                <a:latin typeface="Times New Roman" panose="02020603050405020304" charset="0"/>
              </a:rPr>
              <a:t>c) Odaların, Personel Açısından Taşıması Gereken Özellikler: </a:t>
            </a:r>
            <a:endParaRPr lang="en-US" sz="2800" b="1">
              <a:solidFill>
                <a:srgbClr val="FF0000"/>
              </a:solidFill>
              <a:latin typeface="Times New Roman" panose="02020603050405020304" charset="0"/>
            </a:endParaRPr>
          </a:p>
          <a:p>
            <a:r>
              <a:rPr lang="en-US" sz="2400">
                <a:latin typeface="Times New Roman" panose="02020603050405020304" charset="0"/>
              </a:rPr>
              <a:t> Döşemeleri, kolay temizlenen, sağlam ve kullanışlı olmalıdır. </a:t>
            </a:r>
            <a:endParaRPr lang="en-US" sz="2400">
              <a:latin typeface="Times New Roman" panose="02020603050405020304" charset="0"/>
            </a:endParaRPr>
          </a:p>
          <a:p>
            <a:r>
              <a:rPr lang="en-US" sz="2400">
                <a:latin typeface="Times New Roman" panose="02020603050405020304" charset="0"/>
              </a:rPr>
              <a:t> Temizlik esnasında kullanılacak alan, rahat hareket edilebilecek ve temizlik araçlarını kullanabilecek genişlikte olmalıdır. </a:t>
            </a:r>
            <a:endParaRPr lang="en-US" sz="2400">
              <a:latin typeface="Times New Roman" panose="02020603050405020304" charset="0"/>
            </a:endParaRPr>
          </a:p>
          <a:p>
            <a:r>
              <a:rPr lang="en-US" sz="2400">
                <a:latin typeface="Times New Roman" panose="02020603050405020304" charset="0"/>
              </a:rPr>
              <a:t> Odada kullanılan mobilyalar, kolay çekilebilir özellikte olmalıdır. </a:t>
            </a:r>
            <a:endParaRPr lang="en-US" sz="2400">
              <a:latin typeface="Times New Roman" panose="02020603050405020304" charset="0"/>
            </a:endParaRPr>
          </a:p>
          <a:p>
            <a:r>
              <a:rPr lang="en-US" sz="2400">
                <a:latin typeface="Times New Roman" panose="02020603050405020304" charset="0"/>
              </a:rPr>
              <a:t> Odanın havalandırılabilir ve aydınlık olması gerekir.  </a:t>
            </a:r>
            <a:endParaRPr lang="en-US" sz="2400">
              <a:latin typeface="Times New Roman" panose="02020603050405020304" charset="0"/>
            </a:endParaRPr>
          </a:p>
          <a:p>
            <a:pPr marL="0" indent="0">
              <a:buNone/>
            </a:pPr>
            <a:endParaRPr lang="en-US" sz="2800">
              <a:latin typeface="Times New Roman" panose="02020603050405020304" charset="0"/>
            </a:endParaRPr>
          </a:p>
          <a:p>
            <a:pPr marL="0" indent="0">
              <a:buNone/>
            </a:pPr>
            <a:endParaRPr lang="en-US" sz="2800">
              <a:latin typeface="Times New Roman" panose="02020603050405020304"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a:xfrm>
            <a:off x="65405" y="190500"/>
            <a:ext cx="12033885" cy="499110"/>
          </a:xfrm>
        </p:spPr>
        <p:txBody>
          <a:bodyPr/>
          <a:p>
            <a:pPr algn="ctr"/>
            <a:r>
              <a:rPr lang="en-US" sz="2800" b="1">
                <a:latin typeface="Times New Roman" panose="02020603050405020304" charset="0"/>
              </a:rPr>
              <a:t>4. YATAK YAPIM MALZEMELERİ</a:t>
            </a:r>
            <a:endParaRPr lang="en-US" sz="2800" b="1">
              <a:latin typeface="Times New Roman" panose="02020603050405020304" charset="0"/>
            </a:endParaRPr>
          </a:p>
        </p:txBody>
      </p:sp>
      <p:sp>
        <p:nvSpPr>
          <p:cNvPr id="3" name="Content Placeholder 2"/>
          <p:cNvSpPr>
            <a:spLocks noGrp="1"/>
          </p:cNvSpPr>
          <p:nvPr>
            <p:ph idx="1"/>
          </p:nvPr>
        </p:nvSpPr>
        <p:spPr>
          <a:xfrm>
            <a:off x="65405" y="909320"/>
            <a:ext cx="12117705" cy="5916295"/>
          </a:xfrm>
        </p:spPr>
        <p:txBody>
          <a:bodyPr/>
          <a:p>
            <a:pPr marL="0" indent="0">
              <a:buNone/>
            </a:pPr>
            <a:r>
              <a:rPr lang="en-US" sz="2800" b="1">
                <a:solidFill>
                  <a:srgbClr val="FF0000"/>
                </a:solidFill>
                <a:latin typeface="Times New Roman" panose="02020603050405020304" charset="0"/>
              </a:rPr>
              <a:t>1. Yatak: </a:t>
            </a:r>
            <a:endParaRPr lang="en-US" sz="2800" b="1">
              <a:solidFill>
                <a:srgbClr val="FF0000"/>
              </a:solidFill>
              <a:latin typeface="Times New Roman" panose="02020603050405020304" charset="0"/>
            </a:endParaRPr>
          </a:p>
          <a:p>
            <a:pPr marL="0" indent="0">
              <a:buNone/>
            </a:pPr>
            <a:r>
              <a:rPr lang="en-US" sz="2400">
                <a:latin typeface="Times New Roman" panose="02020603050405020304" charset="0"/>
              </a:rPr>
              <a:t>Yatak, uyumak için yatılan yerdir. Yatak, karyola ve döşekten oluşur. Tek kişilik ve çift kişilik yatakların yanı sıra, yatağa dönüştürülebilir kanepe ve portatif çeşitli yatak tipleri vardır. </a:t>
            </a:r>
            <a:endParaRPr lang="en-US" sz="2400">
              <a:latin typeface="Times New Roman" panose="02020603050405020304" charset="0"/>
            </a:endParaRPr>
          </a:p>
          <a:p>
            <a:pPr marL="0" indent="0">
              <a:buNone/>
            </a:pPr>
            <a:r>
              <a:rPr lang="en-US" sz="2400">
                <a:latin typeface="Times New Roman" panose="02020603050405020304" charset="0"/>
              </a:rPr>
              <a:t>Sağlıklı bir uyku için yatağın bazı özellikler taşıması gerekir: </a:t>
            </a:r>
            <a:endParaRPr lang="en-US" sz="2400">
              <a:latin typeface="Times New Roman" panose="02020603050405020304" charset="0"/>
            </a:endParaRPr>
          </a:p>
          <a:p>
            <a:r>
              <a:rPr lang="en-US" sz="2400">
                <a:latin typeface="Times New Roman" panose="02020603050405020304" charset="0"/>
              </a:rPr>
              <a:t> Sıhhi (terletmeyen, üşütmeyen, alerjik olmayan vb.), </a:t>
            </a:r>
            <a:endParaRPr lang="en-US" sz="2400">
              <a:latin typeface="Times New Roman" panose="02020603050405020304" charset="0"/>
            </a:endParaRPr>
          </a:p>
          <a:p>
            <a:r>
              <a:rPr lang="en-US" sz="2400">
                <a:latin typeface="Times New Roman" panose="02020603050405020304" charset="0"/>
              </a:rPr>
              <a:t> Sessiz (yayları sağlam), </a:t>
            </a:r>
            <a:endParaRPr lang="en-US" sz="2400">
              <a:latin typeface="Times New Roman" panose="02020603050405020304" charset="0"/>
            </a:endParaRPr>
          </a:p>
          <a:p>
            <a:r>
              <a:rPr lang="en-US" sz="2400">
                <a:latin typeface="Times New Roman" panose="02020603050405020304" charset="0"/>
              </a:rPr>
              <a:t> Ortopedik (vücudun şekline uygun), </a:t>
            </a:r>
            <a:endParaRPr lang="en-US" sz="2400">
              <a:latin typeface="Times New Roman" panose="02020603050405020304" charset="0"/>
            </a:endParaRPr>
          </a:p>
          <a:p>
            <a:r>
              <a:rPr lang="en-US" sz="2400">
                <a:latin typeface="Times New Roman" panose="02020603050405020304" charset="0"/>
              </a:rPr>
              <a:t> Sağlam (yırtılmamış, sökülmemiş, deforme olmamış), </a:t>
            </a:r>
            <a:endParaRPr lang="en-US" sz="2400">
              <a:latin typeface="Times New Roman" panose="02020603050405020304" charset="0"/>
            </a:endParaRPr>
          </a:p>
          <a:p>
            <a:r>
              <a:rPr lang="en-US" sz="2400">
                <a:latin typeface="Times New Roman" panose="02020603050405020304" charset="0"/>
              </a:rPr>
              <a:t> 15-20 cm kalınlıkta, </a:t>
            </a:r>
            <a:endParaRPr lang="en-US" sz="2400">
              <a:latin typeface="Times New Roman" panose="02020603050405020304" charset="0"/>
            </a:endParaRPr>
          </a:p>
          <a:p>
            <a:r>
              <a:rPr lang="en-US" sz="2400">
                <a:latin typeface="Times New Roman" panose="02020603050405020304" charset="0"/>
              </a:rPr>
              <a:t> Hafif ve taşınabilir olmalıdır. </a:t>
            </a:r>
            <a:endParaRPr lang="en-US" sz="2400">
              <a:latin typeface="Times New Roman" panose="02020603050405020304" charset="0"/>
            </a:endParaRPr>
          </a:p>
        </p:txBody>
      </p:sp>
    </p:spTree>
  </p:cSld>
  <p:clrMapOvr>
    <a:masterClrMapping/>
  </p:clrMapOvr>
</p:sld>
</file>

<file path=ppt/theme/theme1.xml><?xml version="1.0" encoding="utf-8"?>
<a:theme xmlns:a="http://schemas.openxmlformats.org/drawingml/2006/main" name="Blue Waves">
  <a:themeElements>
    <a:clrScheme name="Blue Waves 13">
      <a:dk1>
        <a:srgbClr val="000000"/>
      </a:dk1>
      <a:lt1>
        <a:srgbClr val="FFFFFF"/>
      </a:lt1>
      <a:dk2>
        <a:srgbClr val="000000"/>
      </a:dk2>
      <a:lt2>
        <a:srgbClr val="969696"/>
      </a:lt2>
      <a:accent1>
        <a:srgbClr val="0066CC"/>
      </a:accent1>
      <a:accent2>
        <a:srgbClr val="3399FF"/>
      </a:accent2>
      <a:accent3>
        <a:srgbClr val="FFFFFF"/>
      </a:accent3>
      <a:accent4>
        <a:srgbClr val="000000"/>
      </a:accent4>
      <a:accent5>
        <a:srgbClr val="AAB8E2"/>
      </a:accent5>
      <a:accent6>
        <a:srgbClr val="2D8AE7"/>
      </a:accent6>
      <a:hlink>
        <a:srgbClr val="CC3300"/>
      </a:hlink>
      <a:folHlink>
        <a:srgbClr val="996600"/>
      </a:folHlink>
    </a:clrScheme>
    <a:fontScheme name="Blue Waves">
      <a:majorFont>
        <a:latin typeface="Arial"/>
        <a:ea typeface="SimSun"/>
        <a:cs typeface=""/>
      </a:majorFont>
      <a:minorFont>
        <a:latin typeface="Arial"/>
        <a:ea typeface="SimSun"/>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gradFill rotWithShape="0">
          <a:gsLst>
            <a:gs pos="0">
              <a:schemeClr val="accent1"/>
            </a:gs>
            <a:gs pos="100000">
              <a:schemeClr val="accent2"/>
            </a:gs>
          </a:gsLst>
          <a:lin ang="5400000" scaled="1"/>
        </a:gradFill>
        <a:ln w="9525" cap="flat" cmpd="sng" algn="ctr">
          <a:solidFill>
            <a:schemeClr val="accent1"/>
          </a:solidFill>
          <a:prstDash val="solid"/>
          <a:round/>
          <a:headEnd type="none" w="med" len="med"/>
          <a:tailEnd type="none" w="med" len="med"/>
        </a:ln>
      </a:spPr>
      <a:bodyPr vert="horz" wrap="none" lIns="91440" tIns="45720" rIns="91440" bIns="45720" numCol="1" anchor="ctr" anchorCtr="0" compatLnSpc="1"/>
      <a:lstStyle>
        <a:defPPr marL="0" marR="0" indent="0" algn="l" defTabSz="914400" rtl="0" eaLnBrk="1" fontAlgn="base" latinLnBrk="0" hangingPunct="1">
          <a:lnSpc>
            <a:spcPct val="100000"/>
          </a:lnSpc>
          <a:spcBef>
            <a:spcPct val="0"/>
          </a:spcBef>
          <a:spcAft>
            <a:spcPct val="0"/>
          </a:spcAft>
          <a:buClrTx/>
          <a:buSzTx/>
          <a:buFontTx/>
          <a:buNone/>
          <a:defRPr kumimoji="0" lang="zh-CN" altLang="en-US" sz="1800" b="0" i="0" u="none" strike="noStrike" cap="none" normalizeH="0" baseline="0" smtClean="0">
            <a:ln>
              <a:noFill/>
            </a:ln>
            <a:solidFill>
              <a:schemeClr val="tx1"/>
            </a:solidFill>
            <a:effectLst/>
            <a:latin typeface="Arial" panose="020B0604020202020204" pitchFamily="34" charset="0"/>
            <a:ea typeface="SimSun" panose="02010600030101010101" pitchFamily="2" charset="-122"/>
          </a:defRPr>
        </a:defPPr>
      </a:lstStyle>
    </a:spDef>
    <a:lnDef>
      <a:spPr bwMode="auto">
        <a:xfrm>
          <a:off x="0" y="0"/>
          <a:ext cx="1" cy="1"/>
        </a:xfrm>
        <a:custGeom>
          <a:avLst/>
          <a:gdLst/>
          <a:ahLst/>
          <a:cxnLst/>
          <a:rect l="0" t="0" r="0" b="0"/>
          <a:pathLst/>
        </a:custGeom>
        <a:gradFill rotWithShape="0">
          <a:gsLst>
            <a:gs pos="0">
              <a:schemeClr val="accent1"/>
            </a:gs>
            <a:gs pos="100000">
              <a:schemeClr val="accent2"/>
            </a:gs>
          </a:gsLst>
          <a:lin ang="5400000" scaled="1"/>
        </a:gradFill>
        <a:ln w="9525" cap="flat" cmpd="sng" algn="ctr">
          <a:solidFill>
            <a:schemeClr val="accent1"/>
          </a:solidFill>
          <a:prstDash val="solid"/>
          <a:round/>
          <a:headEnd type="none" w="med" len="med"/>
          <a:tailEnd type="none" w="med" len="med"/>
        </a:ln>
      </a:spPr>
      <a:bodyPr vert="horz" wrap="none" lIns="91440" tIns="45720" rIns="91440" bIns="45720" numCol="1" anchor="ctr" anchorCtr="0" compatLnSpc="1"/>
      <a:lstStyle>
        <a:defPPr marL="0" marR="0" indent="0" algn="l" defTabSz="914400" rtl="0" eaLnBrk="1" fontAlgn="base" latinLnBrk="0" hangingPunct="1">
          <a:lnSpc>
            <a:spcPct val="100000"/>
          </a:lnSpc>
          <a:spcBef>
            <a:spcPct val="0"/>
          </a:spcBef>
          <a:spcAft>
            <a:spcPct val="0"/>
          </a:spcAft>
          <a:buClrTx/>
          <a:buSzTx/>
          <a:buFontTx/>
          <a:buNone/>
          <a:defRPr kumimoji="0" lang="zh-CN" altLang="en-US" sz="1800" b="0" i="0" u="none" strike="noStrike" cap="none" normalizeH="0" baseline="0" smtClean="0">
            <a:ln>
              <a:noFill/>
            </a:ln>
            <a:solidFill>
              <a:schemeClr val="tx1"/>
            </a:solidFill>
            <a:effectLst/>
            <a:latin typeface="Arial" panose="020B0604020202020204" pitchFamily="34" charset="0"/>
            <a:ea typeface="SimSun" panose="02010600030101010101" pitchFamily="2" charset="-122"/>
          </a:defRPr>
        </a:defPPr>
      </a:lstStyle>
    </a:lnDef>
  </a:objectDefaults>
  <a:extraClrSchemeLst>
    <a:extraClrScheme>
      <a:clrScheme name="Blue Waves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ue Waves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ue Waves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ue Waves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ue Waves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ue Waves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ue Waves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ue Waves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ue Waves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ue Waves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ue Waves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ue Waves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Blue Waves 13">
        <a:dk1>
          <a:srgbClr val="000000"/>
        </a:dk1>
        <a:lt1>
          <a:srgbClr val="FFFFFF"/>
        </a:lt1>
        <a:dk2>
          <a:srgbClr val="000000"/>
        </a:dk2>
        <a:lt2>
          <a:srgbClr val="969696"/>
        </a:lt2>
        <a:accent1>
          <a:srgbClr val="0066CC"/>
        </a:accent1>
        <a:accent2>
          <a:srgbClr val="3399FF"/>
        </a:accent2>
        <a:accent3>
          <a:srgbClr val="FFFFFF"/>
        </a:accent3>
        <a:accent4>
          <a:srgbClr val="000000"/>
        </a:accent4>
        <a:accent5>
          <a:srgbClr val="AAB8E2"/>
        </a:accent5>
        <a:accent6>
          <a:srgbClr val="2D8AE7"/>
        </a:accent6>
        <a:hlink>
          <a:srgbClr val="CC3300"/>
        </a:hlink>
        <a:folHlink>
          <a:srgbClr val="996600"/>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6180</Words>
  <Application>WPS Presentation</Application>
  <PresentationFormat>Widescreen</PresentationFormat>
  <Paragraphs>108</Paragraphs>
  <Slides>14</Slides>
  <Notes>0</Notes>
  <HiddenSlides>0</HiddenSlides>
  <MMClips>0</MMClips>
  <ScaleCrop>false</ScaleCrop>
  <HeadingPairs>
    <vt:vector size="6" baseType="variant">
      <vt:variant>
        <vt:lpstr>已用的字体</vt:lpstr>
      </vt:variant>
      <vt:variant>
        <vt:i4>8</vt:i4>
      </vt:variant>
      <vt:variant>
        <vt:lpstr>主题</vt:lpstr>
      </vt:variant>
      <vt:variant>
        <vt:i4>1</vt:i4>
      </vt:variant>
      <vt:variant>
        <vt:lpstr>幻灯片标题</vt:lpstr>
      </vt:variant>
      <vt:variant>
        <vt:i4>14</vt:i4>
      </vt:variant>
    </vt:vector>
  </HeadingPairs>
  <TitlesOfParts>
    <vt:vector size="23" baseType="lpstr">
      <vt:lpstr>Arial</vt:lpstr>
      <vt:lpstr>SimSun</vt:lpstr>
      <vt:lpstr>Wingdings</vt:lpstr>
      <vt:lpstr>Times New Roman</vt:lpstr>
      <vt:lpstr>Microsoft YaHei</vt:lpstr>
      <vt:lpstr/>
      <vt:lpstr>Arial Unicode MS</vt:lpstr>
      <vt:lpstr>Calibri</vt:lpstr>
      <vt:lpstr>Blue Waves</vt:lpstr>
      <vt:lpstr>KAT HİZMETLERİ YÖNETİMİ</vt:lpstr>
      <vt:lpstr>PowerPoint 演示文稿</vt:lpstr>
      <vt:lpstr> ODA TEMİZLEME I (YATAK YAPMA VE ÇÖP TOPLAMA)</vt:lpstr>
      <vt:lpstr>PowerPoint 演示文稿</vt:lpstr>
      <vt:lpstr>2. FİZİKİ YAPILARINA GÖRE ODA TİPLERİ VE ÖZELİKLERİ </vt:lpstr>
      <vt:lpstr>PowerPoint 演示文稿</vt:lpstr>
      <vt:lpstr>3. ODALARIN ÖZELLİKLERİ </vt:lpstr>
      <vt:lpstr>PowerPoint 演示文稿</vt:lpstr>
      <vt:lpstr>4. YATAK YAPIM MALZEMELERİ</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KAT HİZMETLERİ YÖNETİMİ</dc:title>
  <dc:creator>ali</dc:creator>
  <cp:lastModifiedBy>ali</cp:lastModifiedBy>
  <cp:revision>4</cp:revision>
  <dcterms:created xsi:type="dcterms:W3CDTF">2018-01-28T22:28:00Z</dcterms:created>
  <dcterms:modified xsi:type="dcterms:W3CDTF">2018-02-16T11:53:29Z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1033-10.2.0.5965</vt:lpwstr>
  </property>
</Properties>
</file>