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40" r:id="rId2"/>
    <p:sldId id="341" r:id="rId3"/>
    <p:sldId id="342" r:id="rId4"/>
    <p:sldId id="343" r:id="rId5"/>
    <p:sldId id="344" r:id="rId6"/>
    <p:sldId id="350" r:id="rId7"/>
    <p:sldId id="353" r:id="rId8"/>
    <p:sldId id="3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pt.wikipedia.org/wiki/Ficheiro:Ponto_de_exclama%C3%A7%C3%A3o_da_RedeTV!.svg" TargetMode="External"/><Relationship Id="rId1" Type="http://schemas.openxmlformats.org/officeDocument/2006/relationships/image" Target="../media/image1.png"/></Relationships>
</file>

<file path=ppt/diagrams/_rels/drawing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pt.wikipedia.org/wiki/Ficheiro:Ponto_de_exclama%C3%A7%C3%A3o_da_RedeTV!.svg" TargetMode="External"/><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5D3393-F25F-40DC-BE67-FB6839D54571}"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tr-TR"/>
        </a:p>
      </dgm:t>
    </dgm:pt>
    <dgm:pt modelId="{513F2102-C6EE-4CB0-9CBA-E8A2E43A239C}">
      <dgm:prSet/>
      <dgm:spPr/>
      <dgm:t>
        <a:bodyPr/>
        <a:lstStyle/>
        <a:p>
          <a:r>
            <a:rPr lang="tr-TR" dirty="0">
              <a:latin typeface="Times New Roman" panose="02020603050405020304" pitchFamily="18" charset="0"/>
              <a:cs typeface="Times New Roman" panose="02020603050405020304" pitchFamily="18" charset="0"/>
            </a:rPr>
            <a:t>Hâkim yalnızca dürüst olmamalı aynı zamanda öyle görünmelidir.</a:t>
          </a:r>
        </a:p>
      </dgm:t>
    </dgm:pt>
    <dgm:pt modelId="{BC734DF6-C8DC-4919-B90A-22154E7606ED}" type="parTrans" cxnId="{D14F7FC6-A700-44CC-84A4-9E1EF3143FF6}">
      <dgm:prSet/>
      <dgm:spPr/>
      <dgm:t>
        <a:bodyPr/>
        <a:lstStyle/>
        <a:p>
          <a:endParaRPr lang="tr-TR"/>
        </a:p>
      </dgm:t>
    </dgm:pt>
    <dgm:pt modelId="{1CDF3C3E-A799-4644-A2F7-EFC439F415A9}" type="sibTrans" cxnId="{D14F7FC6-A700-44CC-84A4-9E1EF3143FF6}">
      <dgm:prSet/>
      <dgm:spPr/>
      <dgm:t>
        <a:bodyPr/>
        <a:lstStyle/>
        <a:p>
          <a:endParaRPr lang="tr-TR"/>
        </a:p>
      </dgm:t>
    </dgm:pt>
    <dgm:pt modelId="{51B1F0C0-3FBA-4079-BAE5-E24B6D7696C8}">
      <dgm:prSet/>
      <dgm:spPr/>
      <dgm:t>
        <a:bodyPr/>
        <a:lstStyle/>
        <a:p>
          <a:r>
            <a:rPr lang="tr-TR" dirty="0">
              <a:latin typeface="Times New Roman" panose="02020603050405020304" pitchFamily="18" charset="0"/>
              <a:cs typeface="Times New Roman" panose="02020603050405020304" pitchFamily="18" charset="0"/>
            </a:rPr>
            <a:t>Hâkim yalnızca adil ve tarafsız bir karar vermekle yükümlü değil, aynı zamanda bu kararı, kararın adilliği ve tarafsızlığı ve hâkimin doğruluğu konusunda hiçbir şüpheye yer vermeyecek biçimde vermekle yükümlüdür.</a:t>
          </a:r>
        </a:p>
      </dgm:t>
    </dgm:pt>
    <dgm:pt modelId="{45113F4A-5532-4585-B48B-575B2AADB3B7}" type="parTrans" cxnId="{9BBC6EA1-9915-4AEC-9330-6515E822D846}">
      <dgm:prSet/>
      <dgm:spPr/>
      <dgm:t>
        <a:bodyPr/>
        <a:lstStyle/>
        <a:p>
          <a:endParaRPr lang="tr-TR"/>
        </a:p>
      </dgm:t>
    </dgm:pt>
    <dgm:pt modelId="{6AC720DC-1FA1-4245-97A8-A9C82CB4F483}" type="sibTrans" cxnId="{9BBC6EA1-9915-4AEC-9330-6515E822D846}">
      <dgm:prSet/>
      <dgm:spPr/>
      <dgm:t>
        <a:bodyPr/>
        <a:lstStyle/>
        <a:p>
          <a:endParaRPr lang="tr-TR"/>
        </a:p>
      </dgm:t>
    </dgm:pt>
    <dgm:pt modelId="{38813051-6EE3-4B90-892F-C97BFEB1429F}" type="pres">
      <dgm:prSet presAssocID="{9B5D3393-F25F-40DC-BE67-FB6839D54571}" presName="linearFlow" presStyleCnt="0">
        <dgm:presLayoutVars>
          <dgm:dir/>
          <dgm:resizeHandles val="exact"/>
        </dgm:presLayoutVars>
      </dgm:prSet>
      <dgm:spPr/>
    </dgm:pt>
    <dgm:pt modelId="{18CDC040-9DFD-4C5C-BCDD-23BD72F2E4C5}" type="pres">
      <dgm:prSet presAssocID="{513F2102-C6EE-4CB0-9CBA-E8A2E43A239C}" presName="composite" presStyleCnt="0"/>
      <dgm:spPr/>
    </dgm:pt>
    <dgm:pt modelId="{B26B22D5-2DB1-4B7D-BC08-5446422C77DF}" type="pres">
      <dgm:prSet presAssocID="{513F2102-C6EE-4CB0-9CBA-E8A2E43A239C}" presName="imgShp" presStyleLbl="fgImgPlace1" presStyleIdx="0" presStyleCnt="2" custAng="20177395" custLinFactNeighborX="-15283" custLinFactNeighborY="4286"/>
      <dgm:spPr>
        <a:blipFill>
          <a:blip xmlns:r="http://schemas.openxmlformats.org/officeDocument/2006/relationships" r:embed="rId1">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a:stretch>
        </a:blipFill>
      </dgm:spPr>
    </dgm:pt>
    <dgm:pt modelId="{03005CDF-5D91-42C1-89A1-84A77A75F7A8}" type="pres">
      <dgm:prSet presAssocID="{513F2102-C6EE-4CB0-9CBA-E8A2E43A239C}" presName="txShp" presStyleLbl="node1" presStyleIdx="0" presStyleCnt="2">
        <dgm:presLayoutVars>
          <dgm:bulletEnabled val="1"/>
        </dgm:presLayoutVars>
      </dgm:prSet>
      <dgm:spPr/>
    </dgm:pt>
    <dgm:pt modelId="{4FDC7BD5-5225-4EDB-B68D-485124B201E2}" type="pres">
      <dgm:prSet presAssocID="{1CDF3C3E-A799-4644-A2F7-EFC439F415A9}" presName="spacing" presStyleCnt="0"/>
      <dgm:spPr/>
    </dgm:pt>
    <dgm:pt modelId="{B8F4756F-9FD3-40E3-BF08-3066629740CF}" type="pres">
      <dgm:prSet presAssocID="{51B1F0C0-3FBA-4079-BAE5-E24B6D7696C8}" presName="composite" presStyleCnt="0"/>
      <dgm:spPr/>
    </dgm:pt>
    <dgm:pt modelId="{8ED43D15-73B0-4842-884A-0412E77144BC}" type="pres">
      <dgm:prSet presAssocID="{51B1F0C0-3FBA-4079-BAE5-E24B6D7696C8}" presName="imgShp" presStyleLbl="fgImgPlace1" presStyleIdx="1" presStyleCnt="2" custAng="20235307" custLinFactNeighborX="-9652" custLinFactNeighborY="-1609"/>
      <dgm:spPr>
        <a:blipFill>
          <a:blip xmlns:r="http://schemas.openxmlformats.org/officeDocument/2006/relationships" r:embed="rId3">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a:stretch>
        </a:blipFill>
      </dgm:spPr>
    </dgm:pt>
    <dgm:pt modelId="{2A9CC542-13F3-4B3C-9548-B2FCF000780A}" type="pres">
      <dgm:prSet presAssocID="{51B1F0C0-3FBA-4079-BAE5-E24B6D7696C8}" presName="txShp" presStyleLbl="node1" presStyleIdx="1" presStyleCnt="2">
        <dgm:presLayoutVars>
          <dgm:bulletEnabled val="1"/>
        </dgm:presLayoutVars>
      </dgm:prSet>
      <dgm:spPr/>
    </dgm:pt>
  </dgm:ptLst>
  <dgm:cxnLst>
    <dgm:cxn modelId="{E438C031-1919-4DC7-B476-F9C52D1754A9}" type="presOf" srcId="{513F2102-C6EE-4CB0-9CBA-E8A2E43A239C}" destId="{03005CDF-5D91-42C1-89A1-84A77A75F7A8}" srcOrd="0" destOrd="0" presId="urn:microsoft.com/office/officeart/2005/8/layout/vList3"/>
    <dgm:cxn modelId="{6F317695-15C8-4D1A-B5E4-BF3CC5A4AE48}" type="presOf" srcId="{9B5D3393-F25F-40DC-BE67-FB6839D54571}" destId="{38813051-6EE3-4B90-892F-C97BFEB1429F}" srcOrd="0" destOrd="0" presId="urn:microsoft.com/office/officeart/2005/8/layout/vList3"/>
    <dgm:cxn modelId="{9BBC6EA1-9915-4AEC-9330-6515E822D846}" srcId="{9B5D3393-F25F-40DC-BE67-FB6839D54571}" destId="{51B1F0C0-3FBA-4079-BAE5-E24B6D7696C8}" srcOrd="1" destOrd="0" parTransId="{45113F4A-5532-4585-B48B-575B2AADB3B7}" sibTransId="{6AC720DC-1FA1-4245-97A8-A9C82CB4F483}"/>
    <dgm:cxn modelId="{D14F7FC6-A700-44CC-84A4-9E1EF3143FF6}" srcId="{9B5D3393-F25F-40DC-BE67-FB6839D54571}" destId="{513F2102-C6EE-4CB0-9CBA-E8A2E43A239C}" srcOrd="0" destOrd="0" parTransId="{BC734DF6-C8DC-4919-B90A-22154E7606ED}" sibTransId="{1CDF3C3E-A799-4644-A2F7-EFC439F415A9}"/>
    <dgm:cxn modelId="{8BBF6CF7-9889-4A06-92ED-7AE3BE349678}" type="presOf" srcId="{51B1F0C0-3FBA-4079-BAE5-E24B6D7696C8}" destId="{2A9CC542-13F3-4B3C-9548-B2FCF000780A}" srcOrd="0" destOrd="0" presId="urn:microsoft.com/office/officeart/2005/8/layout/vList3"/>
    <dgm:cxn modelId="{7316FB65-4992-4BD0-B3A4-FFA517B971C9}" type="presParOf" srcId="{38813051-6EE3-4B90-892F-C97BFEB1429F}" destId="{18CDC040-9DFD-4C5C-BCDD-23BD72F2E4C5}" srcOrd="0" destOrd="0" presId="urn:microsoft.com/office/officeart/2005/8/layout/vList3"/>
    <dgm:cxn modelId="{754E7F18-358F-44F0-A3F3-D3384D37218F}" type="presParOf" srcId="{18CDC040-9DFD-4C5C-BCDD-23BD72F2E4C5}" destId="{B26B22D5-2DB1-4B7D-BC08-5446422C77DF}" srcOrd="0" destOrd="0" presId="urn:microsoft.com/office/officeart/2005/8/layout/vList3"/>
    <dgm:cxn modelId="{EE25E671-D590-490F-93EE-95D1380F9F83}" type="presParOf" srcId="{18CDC040-9DFD-4C5C-BCDD-23BD72F2E4C5}" destId="{03005CDF-5D91-42C1-89A1-84A77A75F7A8}" srcOrd="1" destOrd="0" presId="urn:microsoft.com/office/officeart/2005/8/layout/vList3"/>
    <dgm:cxn modelId="{AE41A1FE-1CC6-48DA-ACCF-6125FB63DDB3}" type="presParOf" srcId="{38813051-6EE3-4B90-892F-C97BFEB1429F}" destId="{4FDC7BD5-5225-4EDB-B68D-485124B201E2}" srcOrd="1" destOrd="0" presId="urn:microsoft.com/office/officeart/2005/8/layout/vList3"/>
    <dgm:cxn modelId="{6D0B8554-3E75-46F9-B247-8B5A27ACCEAB}" type="presParOf" srcId="{38813051-6EE3-4B90-892F-C97BFEB1429F}" destId="{B8F4756F-9FD3-40E3-BF08-3066629740CF}" srcOrd="2" destOrd="0" presId="urn:microsoft.com/office/officeart/2005/8/layout/vList3"/>
    <dgm:cxn modelId="{C34D9508-2A04-49F8-BE6D-A91A477C06AC}" type="presParOf" srcId="{B8F4756F-9FD3-40E3-BF08-3066629740CF}" destId="{8ED43D15-73B0-4842-884A-0412E77144BC}" srcOrd="0" destOrd="0" presId="urn:microsoft.com/office/officeart/2005/8/layout/vList3"/>
    <dgm:cxn modelId="{EE35E421-3130-4FEE-81B2-34BF65CE5561}" type="presParOf" srcId="{B8F4756F-9FD3-40E3-BF08-3066629740CF}" destId="{2A9CC542-13F3-4B3C-9548-B2FCF000780A}"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8A3527-0AF0-4643-9578-E05FDA53A9C7}"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tr-TR"/>
        </a:p>
      </dgm:t>
    </dgm:pt>
    <dgm:pt modelId="{66DBB7A0-42AE-40A6-9D6B-32D8D0F03023}">
      <dgm:prSet phldrT="[Metin]"/>
      <dgm:spPr/>
      <dgm:t>
        <a:bodyPr/>
        <a:lstStyle/>
        <a:p>
          <a:r>
            <a:rPr lang="tr-TR" dirty="0"/>
            <a:t>Mesleğe </a:t>
          </a:r>
          <a:r>
            <a:rPr lang="tr-TR" dirty="0" err="1"/>
            <a:t>Yaraşırlık</a:t>
          </a:r>
          <a:endParaRPr lang="tr-TR" dirty="0"/>
        </a:p>
      </dgm:t>
    </dgm:pt>
    <dgm:pt modelId="{CC067B12-A840-4254-8EAB-9E6FD762CCAA}" type="parTrans" cxnId="{19028BCF-86F5-4BB5-80C0-FD7E8A6EED12}">
      <dgm:prSet/>
      <dgm:spPr/>
      <dgm:t>
        <a:bodyPr/>
        <a:lstStyle/>
        <a:p>
          <a:endParaRPr lang="tr-TR"/>
        </a:p>
      </dgm:t>
    </dgm:pt>
    <dgm:pt modelId="{2544776E-FBA1-4BF0-94AB-B5D0F030AB87}" type="sibTrans" cxnId="{19028BCF-86F5-4BB5-80C0-FD7E8A6EED12}">
      <dgm:prSet/>
      <dgm:spPr/>
      <dgm:t>
        <a:bodyPr/>
        <a:lstStyle/>
        <a:p>
          <a:endParaRPr lang="tr-TR"/>
        </a:p>
      </dgm:t>
    </dgm:pt>
    <dgm:pt modelId="{E54B640C-4F8F-47C0-9DC3-48F0AFDE15D8}">
      <dgm:prSet phldrT="[Metin]"/>
      <dgm:spPr/>
      <dgm:t>
        <a:bodyPr/>
        <a:lstStyle/>
        <a:p>
          <a:r>
            <a:rPr lang="tr-TR" dirty="0"/>
            <a:t>Bağımsızlık</a:t>
          </a:r>
        </a:p>
      </dgm:t>
    </dgm:pt>
    <dgm:pt modelId="{B7638C5E-7178-40B7-AAAF-4FDF22A12722}" type="parTrans" cxnId="{9B99F9BD-54F2-408F-B999-F3B744A118FF}">
      <dgm:prSet/>
      <dgm:spPr/>
      <dgm:t>
        <a:bodyPr/>
        <a:lstStyle/>
        <a:p>
          <a:endParaRPr lang="tr-TR"/>
        </a:p>
      </dgm:t>
    </dgm:pt>
    <dgm:pt modelId="{8BB6A528-4A03-41FA-ADD3-B5D10253A7CF}" type="sibTrans" cxnId="{9B99F9BD-54F2-408F-B999-F3B744A118FF}">
      <dgm:prSet/>
      <dgm:spPr/>
      <dgm:t>
        <a:bodyPr/>
        <a:lstStyle/>
        <a:p>
          <a:endParaRPr lang="tr-TR"/>
        </a:p>
      </dgm:t>
    </dgm:pt>
    <dgm:pt modelId="{27E80721-3AF8-44FE-93E0-59F1A0C17077}">
      <dgm:prSet phldrT="[Metin]"/>
      <dgm:spPr/>
      <dgm:t>
        <a:bodyPr/>
        <a:lstStyle/>
        <a:p>
          <a:r>
            <a:rPr lang="tr-TR" dirty="0"/>
            <a:t>Tarafsızlık</a:t>
          </a:r>
        </a:p>
      </dgm:t>
    </dgm:pt>
    <dgm:pt modelId="{BD9DDDB4-A398-4CC6-B0CB-70EDB0268C4A}" type="parTrans" cxnId="{92EA4344-C045-4F6A-A69D-6939CCF69E56}">
      <dgm:prSet/>
      <dgm:spPr/>
      <dgm:t>
        <a:bodyPr/>
        <a:lstStyle/>
        <a:p>
          <a:endParaRPr lang="tr-TR"/>
        </a:p>
      </dgm:t>
    </dgm:pt>
    <dgm:pt modelId="{B5D2D3FB-D5BA-4E06-9D96-937EF46BF75D}" type="sibTrans" cxnId="{92EA4344-C045-4F6A-A69D-6939CCF69E56}">
      <dgm:prSet/>
      <dgm:spPr/>
      <dgm:t>
        <a:bodyPr/>
        <a:lstStyle/>
        <a:p>
          <a:endParaRPr lang="tr-TR"/>
        </a:p>
      </dgm:t>
    </dgm:pt>
    <dgm:pt modelId="{FAA85CDF-7B7C-4BCF-B544-9F4526456E17}">
      <dgm:prSet phldrT="[Metin]"/>
      <dgm:spPr/>
      <dgm:t>
        <a:bodyPr/>
        <a:lstStyle/>
        <a:p>
          <a:r>
            <a:rPr lang="tr-TR" dirty="0"/>
            <a:t>Ehliyet ve Özen</a:t>
          </a:r>
        </a:p>
      </dgm:t>
    </dgm:pt>
    <dgm:pt modelId="{A50A5D05-D0C9-4D6C-B40D-B9639BD619EA}" type="parTrans" cxnId="{BE003FDD-1440-4E96-8EF3-F2A2F25E5767}">
      <dgm:prSet/>
      <dgm:spPr/>
      <dgm:t>
        <a:bodyPr/>
        <a:lstStyle/>
        <a:p>
          <a:endParaRPr lang="tr-TR"/>
        </a:p>
      </dgm:t>
    </dgm:pt>
    <dgm:pt modelId="{E1D5DAA1-4AB4-4283-8583-ADC14378C324}" type="sibTrans" cxnId="{BE003FDD-1440-4E96-8EF3-F2A2F25E5767}">
      <dgm:prSet/>
      <dgm:spPr/>
      <dgm:t>
        <a:bodyPr/>
        <a:lstStyle/>
        <a:p>
          <a:endParaRPr lang="tr-TR"/>
        </a:p>
      </dgm:t>
    </dgm:pt>
    <dgm:pt modelId="{3AD4602F-EB4C-4712-B74A-926ABFA60B3E}">
      <dgm:prSet phldrT="[Metin]"/>
      <dgm:spPr/>
      <dgm:t>
        <a:bodyPr/>
        <a:lstStyle/>
        <a:p>
          <a:r>
            <a:rPr lang="tr-TR" dirty="0"/>
            <a:t>Eşitlik</a:t>
          </a:r>
        </a:p>
      </dgm:t>
    </dgm:pt>
    <dgm:pt modelId="{8838428A-E6C6-4EA7-A788-32D74B863E8A}" type="parTrans" cxnId="{7125E07F-0F81-4281-AC4D-29DDA3286605}">
      <dgm:prSet/>
      <dgm:spPr/>
      <dgm:t>
        <a:bodyPr/>
        <a:lstStyle/>
        <a:p>
          <a:endParaRPr lang="tr-TR"/>
        </a:p>
      </dgm:t>
    </dgm:pt>
    <dgm:pt modelId="{4B7B1E4B-1E55-4348-9347-2B80F28446D8}" type="sibTrans" cxnId="{7125E07F-0F81-4281-AC4D-29DDA3286605}">
      <dgm:prSet/>
      <dgm:spPr/>
      <dgm:t>
        <a:bodyPr/>
        <a:lstStyle/>
        <a:p>
          <a:endParaRPr lang="tr-TR"/>
        </a:p>
      </dgm:t>
    </dgm:pt>
    <dgm:pt modelId="{42BBD5BB-B5C1-41B5-BCC9-3C1772E99C0C}">
      <dgm:prSet phldrT="[Metin]"/>
      <dgm:spPr/>
      <dgm:t>
        <a:bodyPr/>
        <a:lstStyle/>
        <a:p>
          <a:r>
            <a:rPr lang="tr-TR" dirty="0"/>
            <a:t>Dürüstlük</a:t>
          </a:r>
        </a:p>
      </dgm:t>
    </dgm:pt>
    <dgm:pt modelId="{80CA5BCE-89AF-4557-AA8E-F347D285CD45}" type="parTrans" cxnId="{ED1CDCA0-1EE0-4FB5-863A-E8E0842DF68F}">
      <dgm:prSet/>
      <dgm:spPr/>
      <dgm:t>
        <a:bodyPr/>
        <a:lstStyle/>
        <a:p>
          <a:endParaRPr lang="tr-TR"/>
        </a:p>
      </dgm:t>
    </dgm:pt>
    <dgm:pt modelId="{FA6E3579-3A99-4959-B9C6-3983BE3808BF}" type="sibTrans" cxnId="{ED1CDCA0-1EE0-4FB5-863A-E8E0842DF68F}">
      <dgm:prSet/>
      <dgm:spPr/>
      <dgm:t>
        <a:bodyPr/>
        <a:lstStyle/>
        <a:p>
          <a:endParaRPr lang="tr-TR"/>
        </a:p>
      </dgm:t>
    </dgm:pt>
    <dgm:pt modelId="{F2033FA4-F337-4534-AE32-A0EBC6B7B0FF}" type="pres">
      <dgm:prSet presAssocID="{A58A3527-0AF0-4643-9578-E05FDA53A9C7}" presName="Name0" presStyleCnt="0">
        <dgm:presLayoutVars>
          <dgm:chMax val="1"/>
          <dgm:dir/>
          <dgm:animLvl val="ctr"/>
          <dgm:resizeHandles val="exact"/>
        </dgm:presLayoutVars>
      </dgm:prSet>
      <dgm:spPr/>
    </dgm:pt>
    <dgm:pt modelId="{9BE9D43D-1C93-4199-B75F-8440BC990230}" type="pres">
      <dgm:prSet presAssocID="{66DBB7A0-42AE-40A6-9D6B-32D8D0F03023}" presName="centerShape" presStyleLbl="node0" presStyleIdx="0" presStyleCnt="1"/>
      <dgm:spPr/>
    </dgm:pt>
    <dgm:pt modelId="{2AD6E629-D1C2-4F90-A6D7-CE725C28769C}" type="pres">
      <dgm:prSet presAssocID="{B7638C5E-7178-40B7-AAAF-4FDF22A12722}" presName="parTrans" presStyleLbl="sibTrans2D1" presStyleIdx="0" presStyleCnt="5"/>
      <dgm:spPr/>
    </dgm:pt>
    <dgm:pt modelId="{9349A75A-66CF-40DA-B077-9D52FAF9DEFB}" type="pres">
      <dgm:prSet presAssocID="{B7638C5E-7178-40B7-AAAF-4FDF22A12722}" presName="connectorText" presStyleLbl="sibTrans2D1" presStyleIdx="0" presStyleCnt="5"/>
      <dgm:spPr/>
    </dgm:pt>
    <dgm:pt modelId="{7AFA86FC-02D6-4BD4-BCB8-7491678E29AA}" type="pres">
      <dgm:prSet presAssocID="{E54B640C-4F8F-47C0-9DC3-48F0AFDE15D8}" presName="node" presStyleLbl="node1" presStyleIdx="0" presStyleCnt="5">
        <dgm:presLayoutVars>
          <dgm:bulletEnabled val="1"/>
        </dgm:presLayoutVars>
      </dgm:prSet>
      <dgm:spPr/>
    </dgm:pt>
    <dgm:pt modelId="{A85354C4-ECED-4485-9EB3-0281B797D91E}" type="pres">
      <dgm:prSet presAssocID="{BD9DDDB4-A398-4CC6-B0CB-70EDB0268C4A}" presName="parTrans" presStyleLbl="sibTrans2D1" presStyleIdx="1" presStyleCnt="5"/>
      <dgm:spPr/>
    </dgm:pt>
    <dgm:pt modelId="{BC673C32-D2F0-4F2C-9D65-A00EF93EEEA2}" type="pres">
      <dgm:prSet presAssocID="{BD9DDDB4-A398-4CC6-B0CB-70EDB0268C4A}" presName="connectorText" presStyleLbl="sibTrans2D1" presStyleIdx="1" presStyleCnt="5"/>
      <dgm:spPr/>
    </dgm:pt>
    <dgm:pt modelId="{CB9E3CE5-F395-487D-992D-42014D1AC69E}" type="pres">
      <dgm:prSet presAssocID="{27E80721-3AF8-44FE-93E0-59F1A0C17077}" presName="node" presStyleLbl="node1" presStyleIdx="1" presStyleCnt="5">
        <dgm:presLayoutVars>
          <dgm:bulletEnabled val="1"/>
        </dgm:presLayoutVars>
      </dgm:prSet>
      <dgm:spPr/>
    </dgm:pt>
    <dgm:pt modelId="{7A548C9E-D0DB-49B3-A75C-EBC699283479}" type="pres">
      <dgm:prSet presAssocID="{80CA5BCE-89AF-4557-AA8E-F347D285CD45}" presName="parTrans" presStyleLbl="sibTrans2D1" presStyleIdx="2" presStyleCnt="5"/>
      <dgm:spPr/>
    </dgm:pt>
    <dgm:pt modelId="{35E6EB78-705F-4D3C-801F-273E65FFE9BD}" type="pres">
      <dgm:prSet presAssocID="{80CA5BCE-89AF-4557-AA8E-F347D285CD45}" presName="connectorText" presStyleLbl="sibTrans2D1" presStyleIdx="2" presStyleCnt="5"/>
      <dgm:spPr/>
    </dgm:pt>
    <dgm:pt modelId="{9C336DC7-69F4-40E9-BC28-7A3B2502C799}" type="pres">
      <dgm:prSet presAssocID="{42BBD5BB-B5C1-41B5-BCC9-3C1772E99C0C}" presName="node" presStyleLbl="node1" presStyleIdx="2" presStyleCnt="5">
        <dgm:presLayoutVars>
          <dgm:bulletEnabled val="1"/>
        </dgm:presLayoutVars>
      </dgm:prSet>
      <dgm:spPr/>
    </dgm:pt>
    <dgm:pt modelId="{B92808E9-60C6-4E98-9E86-7E75CEBA5187}" type="pres">
      <dgm:prSet presAssocID="{8838428A-E6C6-4EA7-A788-32D74B863E8A}" presName="parTrans" presStyleLbl="sibTrans2D1" presStyleIdx="3" presStyleCnt="5"/>
      <dgm:spPr/>
    </dgm:pt>
    <dgm:pt modelId="{CA712228-286D-415E-B2CB-A850A500D63D}" type="pres">
      <dgm:prSet presAssocID="{8838428A-E6C6-4EA7-A788-32D74B863E8A}" presName="connectorText" presStyleLbl="sibTrans2D1" presStyleIdx="3" presStyleCnt="5"/>
      <dgm:spPr/>
    </dgm:pt>
    <dgm:pt modelId="{0CD4E8FF-4CF8-4316-86E9-93D5BD83947C}" type="pres">
      <dgm:prSet presAssocID="{3AD4602F-EB4C-4712-B74A-926ABFA60B3E}" presName="node" presStyleLbl="node1" presStyleIdx="3" presStyleCnt="5">
        <dgm:presLayoutVars>
          <dgm:bulletEnabled val="1"/>
        </dgm:presLayoutVars>
      </dgm:prSet>
      <dgm:spPr/>
    </dgm:pt>
    <dgm:pt modelId="{A23462A8-0AF5-4DD4-9109-BBB11D2E7594}" type="pres">
      <dgm:prSet presAssocID="{A50A5D05-D0C9-4D6C-B40D-B9639BD619EA}" presName="parTrans" presStyleLbl="sibTrans2D1" presStyleIdx="4" presStyleCnt="5"/>
      <dgm:spPr/>
    </dgm:pt>
    <dgm:pt modelId="{C0027A99-016B-43BB-A931-F3AB5CB6E412}" type="pres">
      <dgm:prSet presAssocID="{A50A5D05-D0C9-4D6C-B40D-B9639BD619EA}" presName="connectorText" presStyleLbl="sibTrans2D1" presStyleIdx="4" presStyleCnt="5"/>
      <dgm:spPr/>
    </dgm:pt>
    <dgm:pt modelId="{422A031B-6B06-4802-B425-570838980F4A}" type="pres">
      <dgm:prSet presAssocID="{FAA85CDF-7B7C-4BCF-B544-9F4526456E17}" presName="node" presStyleLbl="node1" presStyleIdx="4" presStyleCnt="5">
        <dgm:presLayoutVars>
          <dgm:bulletEnabled val="1"/>
        </dgm:presLayoutVars>
      </dgm:prSet>
      <dgm:spPr/>
    </dgm:pt>
  </dgm:ptLst>
  <dgm:cxnLst>
    <dgm:cxn modelId="{D74A8B01-338F-4686-97D8-1F9CC20929BC}" type="presOf" srcId="{80CA5BCE-89AF-4557-AA8E-F347D285CD45}" destId="{35E6EB78-705F-4D3C-801F-273E65FFE9BD}" srcOrd="1" destOrd="0" presId="urn:microsoft.com/office/officeart/2005/8/layout/radial5"/>
    <dgm:cxn modelId="{628AB90F-D7BB-419B-88BD-4F5E016B83E0}" type="presOf" srcId="{A50A5D05-D0C9-4D6C-B40D-B9639BD619EA}" destId="{C0027A99-016B-43BB-A931-F3AB5CB6E412}" srcOrd="1" destOrd="0" presId="urn:microsoft.com/office/officeart/2005/8/layout/radial5"/>
    <dgm:cxn modelId="{2C7E0325-289D-454B-B7D1-F791BF4EEDEE}" type="presOf" srcId="{8838428A-E6C6-4EA7-A788-32D74B863E8A}" destId="{B92808E9-60C6-4E98-9E86-7E75CEBA5187}" srcOrd="0" destOrd="0" presId="urn:microsoft.com/office/officeart/2005/8/layout/radial5"/>
    <dgm:cxn modelId="{6054F435-0C40-446D-850A-095479EFEEBE}" type="presOf" srcId="{B7638C5E-7178-40B7-AAAF-4FDF22A12722}" destId="{9349A75A-66CF-40DA-B077-9D52FAF9DEFB}" srcOrd="1" destOrd="0" presId="urn:microsoft.com/office/officeart/2005/8/layout/radial5"/>
    <dgm:cxn modelId="{198A5438-96C9-479B-B800-34D769AA8F68}" type="presOf" srcId="{66DBB7A0-42AE-40A6-9D6B-32D8D0F03023}" destId="{9BE9D43D-1C93-4199-B75F-8440BC990230}" srcOrd="0" destOrd="0" presId="urn:microsoft.com/office/officeart/2005/8/layout/radial5"/>
    <dgm:cxn modelId="{15609B41-4ABD-4402-B49B-48CD614E53C3}" type="presOf" srcId="{42BBD5BB-B5C1-41B5-BCC9-3C1772E99C0C}" destId="{9C336DC7-69F4-40E9-BC28-7A3B2502C799}" srcOrd="0" destOrd="0" presId="urn:microsoft.com/office/officeart/2005/8/layout/radial5"/>
    <dgm:cxn modelId="{92EA4344-C045-4F6A-A69D-6939CCF69E56}" srcId="{66DBB7A0-42AE-40A6-9D6B-32D8D0F03023}" destId="{27E80721-3AF8-44FE-93E0-59F1A0C17077}" srcOrd="1" destOrd="0" parTransId="{BD9DDDB4-A398-4CC6-B0CB-70EDB0268C4A}" sibTransId="{B5D2D3FB-D5BA-4E06-9D96-937EF46BF75D}"/>
    <dgm:cxn modelId="{CB4E0C55-C201-440D-B0BC-32DAC148D80D}" type="presOf" srcId="{27E80721-3AF8-44FE-93E0-59F1A0C17077}" destId="{CB9E3CE5-F395-487D-992D-42014D1AC69E}" srcOrd="0" destOrd="0" presId="urn:microsoft.com/office/officeart/2005/8/layout/radial5"/>
    <dgm:cxn modelId="{43E88164-61C2-4438-8DF8-F893B5E219E0}" type="presOf" srcId="{E54B640C-4F8F-47C0-9DC3-48F0AFDE15D8}" destId="{7AFA86FC-02D6-4BD4-BCB8-7491678E29AA}" srcOrd="0" destOrd="0" presId="urn:microsoft.com/office/officeart/2005/8/layout/radial5"/>
    <dgm:cxn modelId="{7125E07F-0F81-4281-AC4D-29DDA3286605}" srcId="{66DBB7A0-42AE-40A6-9D6B-32D8D0F03023}" destId="{3AD4602F-EB4C-4712-B74A-926ABFA60B3E}" srcOrd="3" destOrd="0" parTransId="{8838428A-E6C6-4EA7-A788-32D74B863E8A}" sibTransId="{4B7B1E4B-1E55-4348-9347-2B80F28446D8}"/>
    <dgm:cxn modelId="{ED1CDCA0-1EE0-4FB5-863A-E8E0842DF68F}" srcId="{66DBB7A0-42AE-40A6-9D6B-32D8D0F03023}" destId="{42BBD5BB-B5C1-41B5-BCC9-3C1772E99C0C}" srcOrd="2" destOrd="0" parTransId="{80CA5BCE-89AF-4557-AA8E-F347D285CD45}" sibTransId="{FA6E3579-3A99-4959-B9C6-3983BE3808BF}"/>
    <dgm:cxn modelId="{607B0CA1-A429-4639-AFFB-EFB519C17232}" type="presOf" srcId="{A58A3527-0AF0-4643-9578-E05FDA53A9C7}" destId="{F2033FA4-F337-4534-AE32-A0EBC6B7B0FF}" srcOrd="0" destOrd="0" presId="urn:microsoft.com/office/officeart/2005/8/layout/radial5"/>
    <dgm:cxn modelId="{02F433AE-3662-4F12-B712-FE3E7505D238}" type="presOf" srcId="{A50A5D05-D0C9-4D6C-B40D-B9639BD619EA}" destId="{A23462A8-0AF5-4DD4-9109-BBB11D2E7594}" srcOrd="0" destOrd="0" presId="urn:microsoft.com/office/officeart/2005/8/layout/radial5"/>
    <dgm:cxn modelId="{729523B6-71DC-4488-9C8F-B894CCEF1E82}" type="presOf" srcId="{FAA85CDF-7B7C-4BCF-B544-9F4526456E17}" destId="{422A031B-6B06-4802-B425-570838980F4A}" srcOrd="0" destOrd="0" presId="urn:microsoft.com/office/officeart/2005/8/layout/radial5"/>
    <dgm:cxn modelId="{BC3BBBB9-4CCA-4130-84E5-7B2DFF9B676C}" type="presOf" srcId="{8838428A-E6C6-4EA7-A788-32D74B863E8A}" destId="{CA712228-286D-415E-B2CB-A850A500D63D}" srcOrd="1" destOrd="0" presId="urn:microsoft.com/office/officeart/2005/8/layout/radial5"/>
    <dgm:cxn modelId="{9B99F9BD-54F2-408F-B999-F3B744A118FF}" srcId="{66DBB7A0-42AE-40A6-9D6B-32D8D0F03023}" destId="{E54B640C-4F8F-47C0-9DC3-48F0AFDE15D8}" srcOrd="0" destOrd="0" parTransId="{B7638C5E-7178-40B7-AAAF-4FDF22A12722}" sibTransId="{8BB6A528-4A03-41FA-ADD3-B5D10253A7CF}"/>
    <dgm:cxn modelId="{9CDD3BBF-15B6-486D-AD27-5BDA6957E0A7}" type="presOf" srcId="{BD9DDDB4-A398-4CC6-B0CB-70EDB0268C4A}" destId="{A85354C4-ECED-4485-9EB3-0281B797D91E}" srcOrd="0" destOrd="0" presId="urn:microsoft.com/office/officeart/2005/8/layout/radial5"/>
    <dgm:cxn modelId="{EBA593C8-2423-4786-B6FA-BA0D3091D7C4}" type="presOf" srcId="{B7638C5E-7178-40B7-AAAF-4FDF22A12722}" destId="{2AD6E629-D1C2-4F90-A6D7-CE725C28769C}" srcOrd="0" destOrd="0" presId="urn:microsoft.com/office/officeart/2005/8/layout/radial5"/>
    <dgm:cxn modelId="{19028BCF-86F5-4BB5-80C0-FD7E8A6EED12}" srcId="{A58A3527-0AF0-4643-9578-E05FDA53A9C7}" destId="{66DBB7A0-42AE-40A6-9D6B-32D8D0F03023}" srcOrd="0" destOrd="0" parTransId="{CC067B12-A840-4254-8EAB-9E6FD762CCAA}" sibTransId="{2544776E-FBA1-4BF0-94AB-B5D0F030AB87}"/>
    <dgm:cxn modelId="{BE003FDD-1440-4E96-8EF3-F2A2F25E5767}" srcId="{66DBB7A0-42AE-40A6-9D6B-32D8D0F03023}" destId="{FAA85CDF-7B7C-4BCF-B544-9F4526456E17}" srcOrd="4" destOrd="0" parTransId="{A50A5D05-D0C9-4D6C-B40D-B9639BD619EA}" sibTransId="{E1D5DAA1-4AB4-4283-8583-ADC14378C324}"/>
    <dgm:cxn modelId="{3386ACE7-75A3-45CD-B789-BF1AE950FA48}" type="presOf" srcId="{BD9DDDB4-A398-4CC6-B0CB-70EDB0268C4A}" destId="{BC673C32-D2F0-4F2C-9D65-A00EF93EEEA2}" srcOrd="1" destOrd="0" presId="urn:microsoft.com/office/officeart/2005/8/layout/radial5"/>
    <dgm:cxn modelId="{1C58B4F6-6BF7-407C-81D4-13B23A6B7840}" type="presOf" srcId="{3AD4602F-EB4C-4712-B74A-926ABFA60B3E}" destId="{0CD4E8FF-4CF8-4316-86E9-93D5BD83947C}" srcOrd="0" destOrd="0" presId="urn:microsoft.com/office/officeart/2005/8/layout/radial5"/>
    <dgm:cxn modelId="{43DE32FF-B48D-44E9-80FD-673F79FCC153}" type="presOf" srcId="{80CA5BCE-89AF-4557-AA8E-F347D285CD45}" destId="{7A548C9E-D0DB-49B3-A75C-EBC699283479}" srcOrd="0" destOrd="0" presId="urn:microsoft.com/office/officeart/2005/8/layout/radial5"/>
    <dgm:cxn modelId="{E8632D19-4975-4134-8630-52DAFC9D1285}" type="presParOf" srcId="{F2033FA4-F337-4534-AE32-A0EBC6B7B0FF}" destId="{9BE9D43D-1C93-4199-B75F-8440BC990230}" srcOrd="0" destOrd="0" presId="urn:microsoft.com/office/officeart/2005/8/layout/radial5"/>
    <dgm:cxn modelId="{08D3B583-E52F-49E3-B136-445D3632A2EF}" type="presParOf" srcId="{F2033FA4-F337-4534-AE32-A0EBC6B7B0FF}" destId="{2AD6E629-D1C2-4F90-A6D7-CE725C28769C}" srcOrd="1" destOrd="0" presId="urn:microsoft.com/office/officeart/2005/8/layout/radial5"/>
    <dgm:cxn modelId="{32129A99-7F51-41A3-8278-F785EA4B3EA0}" type="presParOf" srcId="{2AD6E629-D1C2-4F90-A6D7-CE725C28769C}" destId="{9349A75A-66CF-40DA-B077-9D52FAF9DEFB}" srcOrd="0" destOrd="0" presId="urn:microsoft.com/office/officeart/2005/8/layout/radial5"/>
    <dgm:cxn modelId="{5B7D7CC9-C417-4F80-9141-4A5DC3B0BFAC}" type="presParOf" srcId="{F2033FA4-F337-4534-AE32-A0EBC6B7B0FF}" destId="{7AFA86FC-02D6-4BD4-BCB8-7491678E29AA}" srcOrd="2" destOrd="0" presId="urn:microsoft.com/office/officeart/2005/8/layout/radial5"/>
    <dgm:cxn modelId="{B9AD5F52-CF67-48C2-B0A5-2FA7FE0460DE}" type="presParOf" srcId="{F2033FA4-F337-4534-AE32-A0EBC6B7B0FF}" destId="{A85354C4-ECED-4485-9EB3-0281B797D91E}" srcOrd="3" destOrd="0" presId="urn:microsoft.com/office/officeart/2005/8/layout/radial5"/>
    <dgm:cxn modelId="{F9152E4A-15D0-40B7-AF0B-11D9D19F65BD}" type="presParOf" srcId="{A85354C4-ECED-4485-9EB3-0281B797D91E}" destId="{BC673C32-D2F0-4F2C-9D65-A00EF93EEEA2}" srcOrd="0" destOrd="0" presId="urn:microsoft.com/office/officeart/2005/8/layout/radial5"/>
    <dgm:cxn modelId="{B07CA7F9-59F8-424F-9F68-79D7B20B9546}" type="presParOf" srcId="{F2033FA4-F337-4534-AE32-A0EBC6B7B0FF}" destId="{CB9E3CE5-F395-487D-992D-42014D1AC69E}" srcOrd="4" destOrd="0" presId="urn:microsoft.com/office/officeart/2005/8/layout/radial5"/>
    <dgm:cxn modelId="{B90AF343-43C7-4700-8E18-618652F43ACD}" type="presParOf" srcId="{F2033FA4-F337-4534-AE32-A0EBC6B7B0FF}" destId="{7A548C9E-D0DB-49B3-A75C-EBC699283479}" srcOrd="5" destOrd="0" presId="urn:microsoft.com/office/officeart/2005/8/layout/radial5"/>
    <dgm:cxn modelId="{62BB96DE-5974-41C3-B4D3-B7D4DD1F03EF}" type="presParOf" srcId="{7A548C9E-D0DB-49B3-A75C-EBC699283479}" destId="{35E6EB78-705F-4D3C-801F-273E65FFE9BD}" srcOrd="0" destOrd="0" presId="urn:microsoft.com/office/officeart/2005/8/layout/radial5"/>
    <dgm:cxn modelId="{775F36A9-BD68-466E-896B-038673D93A57}" type="presParOf" srcId="{F2033FA4-F337-4534-AE32-A0EBC6B7B0FF}" destId="{9C336DC7-69F4-40E9-BC28-7A3B2502C799}" srcOrd="6" destOrd="0" presId="urn:microsoft.com/office/officeart/2005/8/layout/radial5"/>
    <dgm:cxn modelId="{68C3F2A1-F226-4912-B0D8-5186F2F4A14E}" type="presParOf" srcId="{F2033FA4-F337-4534-AE32-A0EBC6B7B0FF}" destId="{B92808E9-60C6-4E98-9E86-7E75CEBA5187}" srcOrd="7" destOrd="0" presId="urn:microsoft.com/office/officeart/2005/8/layout/radial5"/>
    <dgm:cxn modelId="{DB8A3291-DCD8-487E-83E4-49B372671AF5}" type="presParOf" srcId="{B92808E9-60C6-4E98-9E86-7E75CEBA5187}" destId="{CA712228-286D-415E-B2CB-A850A500D63D}" srcOrd="0" destOrd="0" presId="urn:microsoft.com/office/officeart/2005/8/layout/radial5"/>
    <dgm:cxn modelId="{FA708483-38F4-4576-8B90-4856B2FB8BD3}" type="presParOf" srcId="{F2033FA4-F337-4534-AE32-A0EBC6B7B0FF}" destId="{0CD4E8FF-4CF8-4316-86E9-93D5BD83947C}" srcOrd="8" destOrd="0" presId="urn:microsoft.com/office/officeart/2005/8/layout/radial5"/>
    <dgm:cxn modelId="{7FC8F3BB-F580-4DD3-B840-0E48FA1EF145}" type="presParOf" srcId="{F2033FA4-F337-4534-AE32-A0EBC6B7B0FF}" destId="{A23462A8-0AF5-4DD4-9109-BBB11D2E7594}" srcOrd="9" destOrd="0" presId="urn:microsoft.com/office/officeart/2005/8/layout/radial5"/>
    <dgm:cxn modelId="{4622FF62-7F9E-4090-B9E5-B5CE582EF804}" type="presParOf" srcId="{A23462A8-0AF5-4DD4-9109-BBB11D2E7594}" destId="{C0027A99-016B-43BB-A931-F3AB5CB6E412}" srcOrd="0" destOrd="0" presId="urn:microsoft.com/office/officeart/2005/8/layout/radial5"/>
    <dgm:cxn modelId="{4BB00C0A-F1E6-416D-AF24-80E2F9744FD7}" type="presParOf" srcId="{F2033FA4-F337-4534-AE32-A0EBC6B7B0FF}" destId="{422A031B-6B06-4802-B425-570838980F4A}"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41FB83-3CAC-406B-B6B1-C6482C783A64}" type="doc">
      <dgm:prSet loTypeId="urn:microsoft.com/office/officeart/2005/8/layout/hProcess11" loCatId="process" qsTypeId="urn:microsoft.com/office/officeart/2005/8/quickstyle/simple1" qsCatId="simple" csTypeId="urn:microsoft.com/office/officeart/2005/8/colors/colorful1" csCatId="colorful" phldr="1"/>
      <dgm:spPr/>
    </dgm:pt>
    <dgm:pt modelId="{47405304-B24D-43A9-880D-B088B5F467E6}">
      <dgm:prSet phldrT="[Metin]"/>
      <dgm:spPr/>
      <dgm:t>
        <a:bodyPr/>
        <a:lstStyle/>
        <a:p>
          <a:r>
            <a:rPr lang="tr-TR" dirty="0">
              <a:latin typeface="Calibri Light" panose="020F0302020204030204" pitchFamily="34" charset="0"/>
              <a:cs typeface="Calibri Light" panose="020F0302020204030204" pitchFamily="34" charset="0"/>
            </a:rPr>
            <a:t>Hâkim, hukuk kurallarını ihlal ettiğinde</a:t>
          </a:r>
        </a:p>
      </dgm:t>
    </dgm:pt>
    <dgm:pt modelId="{9FE72A83-C429-4C5A-8360-F8F2224C56BD}" type="parTrans" cxnId="{87D24D09-586C-4B2A-B16F-06F33C3B674F}">
      <dgm:prSet/>
      <dgm:spPr/>
      <dgm:t>
        <a:bodyPr/>
        <a:lstStyle/>
        <a:p>
          <a:endParaRPr lang="tr-TR"/>
        </a:p>
      </dgm:t>
    </dgm:pt>
    <dgm:pt modelId="{60F77D61-AAF3-4207-83CD-5EECEDD490E3}" type="sibTrans" cxnId="{87D24D09-586C-4B2A-B16F-06F33C3B674F}">
      <dgm:prSet/>
      <dgm:spPr/>
      <dgm:t>
        <a:bodyPr/>
        <a:lstStyle/>
        <a:p>
          <a:endParaRPr lang="tr-TR"/>
        </a:p>
      </dgm:t>
    </dgm:pt>
    <dgm:pt modelId="{9D00C6A6-7BB6-48AF-A06A-66C3DFDD4962}">
      <dgm:prSet phldrT="[Metin]"/>
      <dgm:spPr/>
      <dgm:t>
        <a:bodyPr/>
        <a:lstStyle/>
        <a:p>
          <a:r>
            <a:rPr lang="tr-TR" dirty="0">
              <a:latin typeface="Calibri Light" panose="020F0302020204030204" pitchFamily="34" charset="0"/>
              <a:cs typeface="Calibri Light" panose="020F0302020204030204" pitchFamily="34" charset="0"/>
            </a:rPr>
            <a:t>yargı makamının itibarını zedeler</a:t>
          </a:r>
        </a:p>
      </dgm:t>
    </dgm:pt>
    <dgm:pt modelId="{228299E1-ED7A-4C6D-AD3C-9281E19FB81F}" type="parTrans" cxnId="{1822A9BF-860F-404C-8B1B-7D511754A775}">
      <dgm:prSet/>
      <dgm:spPr/>
      <dgm:t>
        <a:bodyPr/>
        <a:lstStyle/>
        <a:p>
          <a:endParaRPr lang="tr-TR"/>
        </a:p>
      </dgm:t>
    </dgm:pt>
    <dgm:pt modelId="{59F50CA9-BA4E-4AB8-A8B3-9774EBAFE063}" type="sibTrans" cxnId="{1822A9BF-860F-404C-8B1B-7D511754A775}">
      <dgm:prSet/>
      <dgm:spPr/>
      <dgm:t>
        <a:bodyPr/>
        <a:lstStyle/>
        <a:p>
          <a:endParaRPr lang="tr-TR"/>
        </a:p>
      </dgm:t>
    </dgm:pt>
    <dgm:pt modelId="{BA204D1D-ED9C-4EF8-BB4A-7CF792D89730}">
      <dgm:prSet phldrT="[Metin]"/>
      <dgm:spPr/>
      <dgm:t>
        <a:bodyPr/>
        <a:lstStyle/>
        <a:p>
          <a:r>
            <a:rPr lang="tr-TR" dirty="0">
              <a:latin typeface="Calibri Light" panose="020F0302020204030204" pitchFamily="34" charset="0"/>
              <a:cs typeface="Calibri Light" panose="020F0302020204030204" pitchFamily="34" charset="0"/>
            </a:rPr>
            <a:t>kanunun ihlal edilmesini teşvik eder </a:t>
          </a:r>
        </a:p>
      </dgm:t>
    </dgm:pt>
    <dgm:pt modelId="{B4A18E43-F42C-4E7F-9157-20328AF09352}" type="parTrans" cxnId="{B81F06C6-B3B0-4427-8718-3B620389E03D}">
      <dgm:prSet/>
      <dgm:spPr/>
      <dgm:t>
        <a:bodyPr/>
        <a:lstStyle/>
        <a:p>
          <a:endParaRPr lang="tr-TR"/>
        </a:p>
      </dgm:t>
    </dgm:pt>
    <dgm:pt modelId="{91D0C80C-D69F-440A-B2F0-DACB031F337E}" type="sibTrans" cxnId="{B81F06C6-B3B0-4427-8718-3B620389E03D}">
      <dgm:prSet/>
      <dgm:spPr/>
      <dgm:t>
        <a:bodyPr/>
        <a:lstStyle/>
        <a:p>
          <a:endParaRPr lang="tr-TR"/>
        </a:p>
      </dgm:t>
    </dgm:pt>
    <dgm:pt modelId="{E9236840-7A0F-4220-B294-C0A33ADBF393}">
      <dgm:prSet phldrT="[Metin]"/>
      <dgm:spPr/>
      <dgm:t>
        <a:bodyPr/>
        <a:lstStyle/>
        <a:p>
          <a:r>
            <a:rPr lang="tr-TR" dirty="0">
              <a:latin typeface="Calibri Light" panose="020F0302020204030204" pitchFamily="34" charset="0"/>
              <a:cs typeface="Calibri Light" panose="020F0302020204030204" pitchFamily="34" charset="0"/>
            </a:rPr>
            <a:t>halkın yargıya olan güvenini olumsuz etkiler</a:t>
          </a:r>
        </a:p>
      </dgm:t>
    </dgm:pt>
    <dgm:pt modelId="{B8DC9A83-7859-4EBE-8E16-031DE5510BFA}" type="parTrans" cxnId="{C879DB59-0DB7-494A-B268-20A955071E33}">
      <dgm:prSet/>
      <dgm:spPr/>
      <dgm:t>
        <a:bodyPr/>
        <a:lstStyle/>
        <a:p>
          <a:endParaRPr lang="tr-TR"/>
        </a:p>
      </dgm:t>
    </dgm:pt>
    <dgm:pt modelId="{544D15BA-5758-4DBB-9836-46CC41BD305F}" type="sibTrans" cxnId="{C879DB59-0DB7-494A-B268-20A955071E33}">
      <dgm:prSet/>
      <dgm:spPr/>
      <dgm:t>
        <a:bodyPr/>
        <a:lstStyle/>
        <a:p>
          <a:endParaRPr lang="tr-TR"/>
        </a:p>
      </dgm:t>
    </dgm:pt>
    <dgm:pt modelId="{2ECF5A57-9580-4719-969F-E015A37D65AB}" type="pres">
      <dgm:prSet presAssocID="{2E41FB83-3CAC-406B-B6B1-C6482C783A64}" presName="Name0" presStyleCnt="0">
        <dgm:presLayoutVars>
          <dgm:dir/>
          <dgm:resizeHandles val="exact"/>
        </dgm:presLayoutVars>
      </dgm:prSet>
      <dgm:spPr/>
    </dgm:pt>
    <dgm:pt modelId="{47B2B7F5-D144-4D5D-BC2D-1918D45B039E}" type="pres">
      <dgm:prSet presAssocID="{2E41FB83-3CAC-406B-B6B1-C6482C783A64}" presName="arrow" presStyleLbl="bgShp" presStyleIdx="0" presStyleCnt="1"/>
      <dgm:spPr/>
    </dgm:pt>
    <dgm:pt modelId="{7CB26F0B-7367-40CA-A3F4-B26D21D67EE5}" type="pres">
      <dgm:prSet presAssocID="{2E41FB83-3CAC-406B-B6B1-C6482C783A64}" presName="points" presStyleCnt="0"/>
      <dgm:spPr/>
    </dgm:pt>
    <dgm:pt modelId="{9B8709B3-8BB9-4168-8C1A-D0C5503E60BF}" type="pres">
      <dgm:prSet presAssocID="{47405304-B24D-43A9-880D-B088B5F467E6}" presName="compositeA" presStyleCnt="0"/>
      <dgm:spPr/>
    </dgm:pt>
    <dgm:pt modelId="{9AEDD1FD-5502-4E06-A789-B324CC971A96}" type="pres">
      <dgm:prSet presAssocID="{47405304-B24D-43A9-880D-B088B5F467E6}" presName="textA" presStyleLbl="revTx" presStyleIdx="0" presStyleCnt="4">
        <dgm:presLayoutVars>
          <dgm:bulletEnabled val="1"/>
        </dgm:presLayoutVars>
      </dgm:prSet>
      <dgm:spPr/>
    </dgm:pt>
    <dgm:pt modelId="{41835675-821A-4594-8DA6-833C1EF72D1C}" type="pres">
      <dgm:prSet presAssocID="{47405304-B24D-43A9-880D-B088B5F467E6}" presName="circleA" presStyleLbl="node1" presStyleIdx="0" presStyleCnt="4"/>
      <dgm:spPr/>
    </dgm:pt>
    <dgm:pt modelId="{3DEA0DD0-188F-4067-A73D-A6D9AE585AF2}" type="pres">
      <dgm:prSet presAssocID="{47405304-B24D-43A9-880D-B088B5F467E6}" presName="spaceA" presStyleCnt="0"/>
      <dgm:spPr/>
    </dgm:pt>
    <dgm:pt modelId="{58B46610-B42E-4D7C-BBB3-E42ED26636A6}" type="pres">
      <dgm:prSet presAssocID="{60F77D61-AAF3-4207-83CD-5EECEDD490E3}" presName="space" presStyleCnt="0"/>
      <dgm:spPr/>
    </dgm:pt>
    <dgm:pt modelId="{6AEF0928-6983-456C-97F8-E191AF343A5C}" type="pres">
      <dgm:prSet presAssocID="{9D00C6A6-7BB6-48AF-A06A-66C3DFDD4962}" presName="compositeB" presStyleCnt="0"/>
      <dgm:spPr/>
    </dgm:pt>
    <dgm:pt modelId="{4F848035-7B22-45A1-9248-0BA992FE3445}" type="pres">
      <dgm:prSet presAssocID="{9D00C6A6-7BB6-48AF-A06A-66C3DFDD4962}" presName="textB" presStyleLbl="revTx" presStyleIdx="1" presStyleCnt="4">
        <dgm:presLayoutVars>
          <dgm:bulletEnabled val="1"/>
        </dgm:presLayoutVars>
      </dgm:prSet>
      <dgm:spPr/>
    </dgm:pt>
    <dgm:pt modelId="{5D6316F6-5C48-4013-ABDD-04912C9CB103}" type="pres">
      <dgm:prSet presAssocID="{9D00C6A6-7BB6-48AF-A06A-66C3DFDD4962}" presName="circleB" presStyleLbl="node1" presStyleIdx="1" presStyleCnt="4"/>
      <dgm:spPr/>
    </dgm:pt>
    <dgm:pt modelId="{2B6916F0-AD39-433A-970A-140C4529C994}" type="pres">
      <dgm:prSet presAssocID="{9D00C6A6-7BB6-48AF-A06A-66C3DFDD4962}" presName="spaceB" presStyleCnt="0"/>
      <dgm:spPr/>
    </dgm:pt>
    <dgm:pt modelId="{60255A0E-4947-4CFB-9505-26D0574A8A91}" type="pres">
      <dgm:prSet presAssocID="{59F50CA9-BA4E-4AB8-A8B3-9774EBAFE063}" presName="space" presStyleCnt="0"/>
      <dgm:spPr/>
    </dgm:pt>
    <dgm:pt modelId="{BC133EA2-BE23-491B-94BC-64C726AF2007}" type="pres">
      <dgm:prSet presAssocID="{BA204D1D-ED9C-4EF8-BB4A-7CF792D89730}" presName="compositeA" presStyleCnt="0"/>
      <dgm:spPr/>
    </dgm:pt>
    <dgm:pt modelId="{DBF33492-90BE-49D7-B1EC-338B39380F8C}" type="pres">
      <dgm:prSet presAssocID="{BA204D1D-ED9C-4EF8-BB4A-7CF792D89730}" presName="textA" presStyleLbl="revTx" presStyleIdx="2" presStyleCnt="4">
        <dgm:presLayoutVars>
          <dgm:bulletEnabled val="1"/>
        </dgm:presLayoutVars>
      </dgm:prSet>
      <dgm:spPr/>
    </dgm:pt>
    <dgm:pt modelId="{85B85555-EE9D-4215-AC80-95C01A3FE35F}" type="pres">
      <dgm:prSet presAssocID="{BA204D1D-ED9C-4EF8-BB4A-7CF792D89730}" presName="circleA" presStyleLbl="node1" presStyleIdx="2" presStyleCnt="4"/>
      <dgm:spPr/>
    </dgm:pt>
    <dgm:pt modelId="{0400EDD1-D91D-47FA-A951-2F24AA76A90C}" type="pres">
      <dgm:prSet presAssocID="{BA204D1D-ED9C-4EF8-BB4A-7CF792D89730}" presName="spaceA" presStyleCnt="0"/>
      <dgm:spPr/>
    </dgm:pt>
    <dgm:pt modelId="{5A94DFAB-9641-4DE5-A657-D69AC211A0AC}" type="pres">
      <dgm:prSet presAssocID="{91D0C80C-D69F-440A-B2F0-DACB031F337E}" presName="space" presStyleCnt="0"/>
      <dgm:spPr/>
    </dgm:pt>
    <dgm:pt modelId="{47C7543A-06BA-4C91-A5F5-77BAF4EE5A36}" type="pres">
      <dgm:prSet presAssocID="{E9236840-7A0F-4220-B294-C0A33ADBF393}" presName="compositeB" presStyleCnt="0"/>
      <dgm:spPr/>
    </dgm:pt>
    <dgm:pt modelId="{DCC6CEDB-A080-4173-9400-63665E30D464}" type="pres">
      <dgm:prSet presAssocID="{E9236840-7A0F-4220-B294-C0A33ADBF393}" presName="textB" presStyleLbl="revTx" presStyleIdx="3" presStyleCnt="4">
        <dgm:presLayoutVars>
          <dgm:bulletEnabled val="1"/>
        </dgm:presLayoutVars>
      </dgm:prSet>
      <dgm:spPr/>
    </dgm:pt>
    <dgm:pt modelId="{5D235678-08E5-4FA9-BA59-944A4F9E8300}" type="pres">
      <dgm:prSet presAssocID="{E9236840-7A0F-4220-B294-C0A33ADBF393}" presName="circleB" presStyleLbl="node1" presStyleIdx="3" presStyleCnt="4"/>
      <dgm:spPr/>
    </dgm:pt>
    <dgm:pt modelId="{E457666A-7892-46FC-8A04-1120D737F126}" type="pres">
      <dgm:prSet presAssocID="{E9236840-7A0F-4220-B294-C0A33ADBF393}" presName="spaceB" presStyleCnt="0"/>
      <dgm:spPr/>
    </dgm:pt>
  </dgm:ptLst>
  <dgm:cxnLst>
    <dgm:cxn modelId="{87D24D09-586C-4B2A-B16F-06F33C3B674F}" srcId="{2E41FB83-3CAC-406B-B6B1-C6482C783A64}" destId="{47405304-B24D-43A9-880D-B088B5F467E6}" srcOrd="0" destOrd="0" parTransId="{9FE72A83-C429-4C5A-8360-F8F2224C56BD}" sibTransId="{60F77D61-AAF3-4207-83CD-5EECEDD490E3}"/>
    <dgm:cxn modelId="{3737C33B-6B3E-4B61-8696-A52C6F5F3336}" type="presOf" srcId="{47405304-B24D-43A9-880D-B088B5F467E6}" destId="{9AEDD1FD-5502-4E06-A789-B324CC971A96}" srcOrd="0" destOrd="0" presId="urn:microsoft.com/office/officeart/2005/8/layout/hProcess11"/>
    <dgm:cxn modelId="{D20D6949-C588-4881-9B5E-DC6E94ABCE22}" type="presOf" srcId="{BA204D1D-ED9C-4EF8-BB4A-7CF792D89730}" destId="{DBF33492-90BE-49D7-B1EC-338B39380F8C}" srcOrd="0" destOrd="0" presId="urn:microsoft.com/office/officeart/2005/8/layout/hProcess11"/>
    <dgm:cxn modelId="{C879DB59-0DB7-494A-B268-20A955071E33}" srcId="{2E41FB83-3CAC-406B-B6B1-C6482C783A64}" destId="{E9236840-7A0F-4220-B294-C0A33ADBF393}" srcOrd="3" destOrd="0" parTransId="{B8DC9A83-7859-4EBE-8E16-031DE5510BFA}" sibTransId="{544D15BA-5758-4DBB-9836-46CC41BD305F}"/>
    <dgm:cxn modelId="{9E0D738A-9C89-4B3E-B00A-454E563D9B7A}" type="presOf" srcId="{2E41FB83-3CAC-406B-B6B1-C6482C783A64}" destId="{2ECF5A57-9580-4719-969F-E015A37D65AB}" srcOrd="0" destOrd="0" presId="urn:microsoft.com/office/officeart/2005/8/layout/hProcess11"/>
    <dgm:cxn modelId="{C34DE692-3B5D-4217-8DB3-F841A3F7E416}" type="presOf" srcId="{E9236840-7A0F-4220-B294-C0A33ADBF393}" destId="{DCC6CEDB-A080-4173-9400-63665E30D464}" srcOrd="0" destOrd="0" presId="urn:microsoft.com/office/officeart/2005/8/layout/hProcess11"/>
    <dgm:cxn modelId="{7D9829AA-1434-43CB-A08B-C921492AEC6E}" type="presOf" srcId="{9D00C6A6-7BB6-48AF-A06A-66C3DFDD4962}" destId="{4F848035-7B22-45A1-9248-0BA992FE3445}" srcOrd="0" destOrd="0" presId="urn:microsoft.com/office/officeart/2005/8/layout/hProcess11"/>
    <dgm:cxn modelId="{1822A9BF-860F-404C-8B1B-7D511754A775}" srcId="{2E41FB83-3CAC-406B-B6B1-C6482C783A64}" destId="{9D00C6A6-7BB6-48AF-A06A-66C3DFDD4962}" srcOrd="1" destOrd="0" parTransId="{228299E1-ED7A-4C6D-AD3C-9281E19FB81F}" sibTransId="{59F50CA9-BA4E-4AB8-A8B3-9774EBAFE063}"/>
    <dgm:cxn modelId="{B81F06C6-B3B0-4427-8718-3B620389E03D}" srcId="{2E41FB83-3CAC-406B-B6B1-C6482C783A64}" destId="{BA204D1D-ED9C-4EF8-BB4A-7CF792D89730}" srcOrd="2" destOrd="0" parTransId="{B4A18E43-F42C-4E7F-9157-20328AF09352}" sibTransId="{91D0C80C-D69F-440A-B2F0-DACB031F337E}"/>
    <dgm:cxn modelId="{1B3E3AD4-8001-4442-AC43-0EFA174C94E0}" type="presParOf" srcId="{2ECF5A57-9580-4719-969F-E015A37D65AB}" destId="{47B2B7F5-D144-4D5D-BC2D-1918D45B039E}" srcOrd="0" destOrd="0" presId="urn:microsoft.com/office/officeart/2005/8/layout/hProcess11"/>
    <dgm:cxn modelId="{F8021A60-5836-42A3-AC37-CB5DCC3508B6}" type="presParOf" srcId="{2ECF5A57-9580-4719-969F-E015A37D65AB}" destId="{7CB26F0B-7367-40CA-A3F4-B26D21D67EE5}" srcOrd="1" destOrd="0" presId="urn:microsoft.com/office/officeart/2005/8/layout/hProcess11"/>
    <dgm:cxn modelId="{07548885-9F6D-4C8E-A201-2452478B62D0}" type="presParOf" srcId="{7CB26F0B-7367-40CA-A3F4-B26D21D67EE5}" destId="{9B8709B3-8BB9-4168-8C1A-D0C5503E60BF}" srcOrd="0" destOrd="0" presId="urn:microsoft.com/office/officeart/2005/8/layout/hProcess11"/>
    <dgm:cxn modelId="{B95DA2D0-3EB6-488E-B8ED-2BE3DC8E1B4C}" type="presParOf" srcId="{9B8709B3-8BB9-4168-8C1A-D0C5503E60BF}" destId="{9AEDD1FD-5502-4E06-A789-B324CC971A96}" srcOrd="0" destOrd="0" presId="urn:microsoft.com/office/officeart/2005/8/layout/hProcess11"/>
    <dgm:cxn modelId="{9727C506-49C1-4CB2-BC8A-25F433B1B33C}" type="presParOf" srcId="{9B8709B3-8BB9-4168-8C1A-D0C5503E60BF}" destId="{41835675-821A-4594-8DA6-833C1EF72D1C}" srcOrd="1" destOrd="0" presId="urn:microsoft.com/office/officeart/2005/8/layout/hProcess11"/>
    <dgm:cxn modelId="{E4B55848-FC01-4307-BC28-056EB30EA7FF}" type="presParOf" srcId="{9B8709B3-8BB9-4168-8C1A-D0C5503E60BF}" destId="{3DEA0DD0-188F-4067-A73D-A6D9AE585AF2}" srcOrd="2" destOrd="0" presId="urn:microsoft.com/office/officeart/2005/8/layout/hProcess11"/>
    <dgm:cxn modelId="{CC4E46C2-CA47-4B40-9D10-56006D6ED3EB}" type="presParOf" srcId="{7CB26F0B-7367-40CA-A3F4-B26D21D67EE5}" destId="{58B46610-B42E-4D7C-BBB3-E42ED26636A6}" srcOrd="1" destOrd="0" presId="urn:microsoft.com/office/officeart/2005/8/layout/hProcess11"/>
    <dgm:cxn modelId="{B66901A5-869E-4325-A917-91B0C93B06EE}" type="presParOf" srcId="{7CB26F0B-7367-40CA-A3F4-B26D21D67EE5}" destId="{6AEF0928-6983-456C-97F8-E191AF343A5C}" srcOrd="2" destOrd="0" presId="urn:microsoft.com/office/officeart/2005/8/layout/hProcess11"/>
    <dgm:cxn modelId="{4BAD4A19-EC63-48E7-9DCF-2E954F192630}" type="presParOf" srcId="{6AEF0928-6983-456C-97F8-E191AF343A5C}" destId="{4F848035-7B22-45A1-9248-0BA992FE3445}" srcOrd="0" destOrd="0" presId="urn:microsoft.com/office/officeart/2005/8/layout/hProcess11"/>
    <dgm:cxn modelId="{4C6CCEC5-B976-4F38-AA83-44E5036E76B3}" type="presParOf" srcId="{6AEF0928-6983-456C-97F8-E191AF343A5C}" destId="{5D6316F6-5C48-4013-ABDD-04912C9CB103}" srcOrd="1" destOrd="0" presId="urn:microsoft.com/office/officeart/2005/8/layout/hProcess11"/>
    <dgm:cxn modelId="{E9C22A5A-E3CE-44C9-89C2-6C7FFE65D078}" type="presParOf" srcId="{6AEF0928-6983-456C-97F8-E191AF343A5C}" destId="{2B6916F0-AD39-433A-970A-140C4529C994}" srcOrd="2" destOrd="0" presId="urn:microsoft.com/office/officeart/2005/8/layout/hProcess11"/>
    <dgm:cxn modelId="{7202D256-EFD6-4A0B-B610-37619BB01887}" type="presParOf" srcId="{7CB26F0B-7367-40CA-A3F4-B26D21D67EE5}" destId="{60255A0E-4947-4CFB-9505-26D0574A8A91}" srcOrd="3" destOrd="0" presId="urn:microsoft.com/office/officeart/2005/8/layout/hProcess11"/>
    <dgm:cxn modelId="{85482455-DE3D-4BD2-BAF1-CD2229B0F1AC}" type="presParOf" srcId="{7CB26F0B-7367-40CA-A3F4-B26D21D67EE5}" destId="{BC133EA2-BE23-491B-94BC-64C726AF2007}" srcOrd="4" destOrd="0" presId="urn:microsoft.com/office/officeart/2005/8/layout/hProcess11"/>
    <dgm:cxn modelId="{F474CA53-6DEE-45E3-9DE1-DBCC48FE83D6}" type="presParOf" srcId="{BC133EA2-BE23-491B-94BC-64C726AF2007}" destId="{DBF33492-90BE-49D7-B1EC-338B39380F8C}" srcOrd="0" destOrd="0" presId="urn:microsoft.com/office/officeart/2005/8/layout/hProcess11"/>
    <dgm:cxn modelId="{08FF8E87-CCCE-4E0B-B3E5-C88210174706}" type="presParOf" srcId="{BC133EA2-BE23-491B-94BC-64C726AF2007}" destId="{85B85555-EE9D-4215-AC80-95C01A3FE35F}" srcOrd="1" destOrd="0" presId="urn:microsoft.com/office/officeart/2005/8/layout/hProcess11"/>
    <dgm:cxn modelId="{881DF857-D3F9-4410-BE0D-EF4F08C9D72A}" type="presParOf" srcId="{BC133EA2-BE23-491B-94BC-64C726AF2007}" destId="{0400EDD1-D91D-47FA-A951-2F24AA76A90C}" srcOrd="2" destOrd="0" presId="urn:microsoft.com/office/officeart/2005/8/layout/hProcess11"/>
    <dgm:cxn modelId="{93F4A81C-D19D-4E22-A72B-B378F7A36B69}" type="presParOf" srcId="{7CB26F0B-7367-40CA-A3F4-B26D21D67EE5}" destId="{5A94DFAB-9641-4DE5-A657-D69AC211A0AC}" srcOrd="5" destOrd="0" presId="urn:microsoft.com/office/officeart/2005/8/layout/hProcess11"/>
    <dgm:cxn modelId="{EDC681EA-FF9E-4B2E-8B0F-C48729A40CE0}" type="presParOf" srcId="{7CB26F0B-7367-40CA-A3F4-B26D21D67EE5}" destId="{47C7543A-06BA-4C91-A5F5-77BAF4EE5A36}" srcOrd="6" destOrd="0" presId="urn:microsoft.com/office/officeart/2005/8/layout/hProcess11"/>
    <dgm:cxn modelId="{C82F21CA-63AA-4F01-B8DB-B35D2EEA9161}" type="presParOf" srcId="{47C7543A-06BA-4C91-A5F5-77BAF4EE5A36}" destId="{DCC6CEDB-A080-4173-9400-63665E30D464}" srcOrd="0" destOrd="0" presId="urn:microsoft.com/office/officeart/2005/8/layout/hProcess11"/>
    <dgm:cxn modelId="{FC87724D-4CB7-4BDF-BD6C-7FA022DF763A}" type="presParOf" srcId="{47C7543A-06BA-4C91-A5F5-77BAF4EE5A36}" destId="{5D235678-08E5-4FA9-BA59-944A4F9E8300}" srcOrd="1" destOrd="0" presId="urn:microsoft.com/office/officeart/2005/8/layout/hProcess11"/>
    <dgm:cxn modelId="{894BDE4B-D283-43B0-AE99-C28561383DF7}" type="presParOf" srcId="{47C7543A-06BA-4C91-A5F5-77BAF4EE5A36}" destId="{E457666A-7892-46FC-8A04-1120D737F126}"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005CDF-5D91-42C1-89A1-84A77A75F7A8}">
      <dsp:nvSpPr>
        <dsp:cNvPr id="0" name=""/>
        <dsp:cNvSpPr/>
      </dsp:nvSpPr>
      <dsp:spPr>
        <a:xfrm rot="10800000">
          <a:off x="2065348" y="1694"/>
          <a:ext cx="6463847" cy="1748948"/>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1238"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dirty="0">
              <a:latin typeface="Times New Roman" panose="02020603050405020304" pitchFamily="18" charset="0"/>
              <a:cs typeface="Times New Roman" panose="02020603050405020304" pitchFamily="18" charset="0"/>
            </a:rPr>
            <a:t>Hâkim yalnızca dürüst olmamalı aynı zamanda öyle görünmelidir.</a:t>
          </a:r>
        </a:p>
      </dsp:txBody>
      <dsp:txXfrm rot="10800000">
        <a:off x="2502585" y="1694"/>
        <a:ext cx="6026610" cy="1748948"/>
      </dsp:txXfrm>
    </dsp:sp>
    <dsp:sp modelId="{B26B22D5-2DB1-4B7D-BC08-5446422C77DF}">
      <dsp:nvSpPr>
        <dsp:cNvPr id="0" name=""/>
        <dsp:cNvSpPr/>
      </dsp:nvSpPr>
      <dsp:spPr>
        <a:xfrm rot="20177395">
          <a:off x="923583" y="76654"/>
          <a:ext cx="1748948" cy="1748948"/>
        </a:xfrm>
        <a:prstGeom prst="ellipse">
          <a:avLst/>
        </a:prstGeom>
        <a:blipFill>
          <a:blip xmlns:r="http://schemas.openxmlformats.org/officeDocument/2006/relationships" r:embed="rId1">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9CC542-13F3-4B3C-9548-B2FCF000780A}">
      <dsp:nvSpPr>
        <dsp:cNvPr id="0" name=""/>
        <dsp:cNvSpPr/>
      </dsp:nvSpPr>
      <dsp:spPr>
        <a:xfrm rot="10800000">
          <a:off x="2065348" y="2272717"/>
          <a:ext cx="6463847" cy="1748948"/>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1238"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dirty="0">
              <a:latin typeface="Times New Roman" panose="02020603050405020304" pitchFamily="18" charset="0"/>
              <a:cs typeface="Times New Roman" panose="02020603050405020304" pitchFamily="18" charset="0"/>
            </a:rPr>
            <a:t>Hâkim yalnızca adil ve tarafsız bir karar vermekle yükümlü değil, aynı zamanda bu kararı, kararın adilliği ve tarafsızlığı ve hâkimin doğruluğu konusunda hiçbir şüpheye yer vermeyecek biçimde vermekle yükümlüdür.</a:t>
          </a:r>
        </a:p>
      </dsp:txBody>
      <dsp:txXfrm rot="10800000">
        <a:off x="2502585" y="2272717"/>
        <a:ext cx="6026610" cy="1748948"/>
      </dsp:txXfrm>
    </dsp:sp>
    <dsp:sp modelId="{8ED43D15-73B0-4842-884A-0412E77144BC}">
      <dsp:nvSpPr>
        <dsp:cNvPr id="0" name=""/>
        <dsp:cNvSpPr/>
      </dsp:nvSpPr>
      <dsp:spPr>
        <a:xfrm rot="20235307">
          <a:off x="1022066" y="2244576"/>
          <a:ext cx="1748948" cy="1748948"/>
        </a:xfrm>
        <a:prstGeom prst="ellipse">
          <a:avLst/>
        </a:prstGeom>
        <a:blipFill>
          <a:blip xmlns:r="http://schemas.openxmlformats.org/officeDocument/2006/relationships" r:embed="rId3">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9D43D-1C93-4199-B75F-8440BC990230}">
      <dsp:nvSpPr>
        <dsp:cNvPr id="0" name=""/>
        <dsp:cNvSpPr/>
      </dsp:nvSpPr>
      <dsp:spPr>
        <a:xfrm>
          <a:off x="4050900" y="2268896"/>
          <a:ext cx="1618461" cy="16184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tr-TR" sz="2300" kern="1200" dirty="0"/>
            <a:t>Mesleğe </a:t>
          </a:r>
          <a:r>
            <a:rPr lang="tr-TR" sz="2300" kern="1200" dirty="0" err="1"/>
            <a:t>Yaraşırlık</a:t>
          </a:r>
          <a:endParaRPr lang="tr-TR" sz="2300" kern="1200" dirty="0"/>
        </a:p>
      </dsp:txBody>
      <dsp:txXfrm>
        <a:off x="4287918" y="2505914"/>
        <a:ext cx="1144425" cy="1144425"/>
      </dsp:txXfrm>
    </dsp:sp>
    <dsp:sp modelId="{2AD6E629-D1C2-4F90-A6D7-CE725C28769C}">
      <dsp:nvSpPr>
        <dsp:cNvPr id="0" name=""/>
        <dsp:cNvSpPr/>
      </dsp:nvSpPr>
      <dsp:spPr>
        <a:xfrm rot="16200000">
          <a:off x="4688564" y="1679759"/>
          <a:ext cx="343132" cy="550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tr-TR" sz="1800" kern="1200"/>
        </a:p>
      </dsp:txBody>
      <dsp:txXfrm>
        <a:off x="4740034" y="1841284"/>
        <a:ext cx="240192" cy="330166"/>
      </dsp:txXfrm>
    </dsp:sp>
    <dsp:sp modelId="{7AFA86FC-02D6-4BD4-BCB8-7491678E29AA}">
      <dsp:nvSpPr>
        <dsp:cNvPr id="0" name=""/>
        <dsp:cNvSpPr/>
      </dsp:nvSpPr>
      <dsp:spPr>
        <a:xfrm>
          <a:off x="4050900" y="3014"/>
          <a:ext cx="1618461" cy="16184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tr-TR" sz="1900" kern="1200" dirty="0"/>
            <a:t>Bağımsızlık</a:t>
          </a:r>
        </a:p>
      </dsp:txBody>
      <dsp:txXfrm>
        <a:off x="4287918" y="240032"/>
        <a:ext cx="1144425" cy="1144425"/>
      </dsp:txXfrm>
    </dsp:sp>
    <dsp:sp modelId="{A85354C4-ECED-4485-9EB3-0281B797D91E}">
      <dsp:nvSpPr>
        <dsp:cNvPr id="0" name=""/>
        <dsp:cNvSpPr/>
      </dsp:nvSpPr>
      <dsp:spPr>
        <a:xfrm rot="20520000">
          <a:off x="5756819" y="2455891"/>
          <a:ext cx="343132" cy="550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tr-TR" sz="1800" kern="1200"/>
        </a:p>
      </dsp:txBody>
      <dsp:txXfrm>
        <a:off x="5759338" y="2581851"/>
        <a:ext cx="240192" cy="330166"/>
      </dsp:txXfrm>
    </dsp:sp>
    <dsp:sp modelId="{CB9E3CE5-F395-487D-992D-42014D1AC69E}">
      <dsp:nvSpPr>
        <dsp:cNvPr id="0" name=""/>
        <dsp:cNvSpPr/>
      </dsp:nvSpPr>
      <dsp:spPr>
        <a:xfrm>
          <a:off x="6205881" y="1568700"/>
          <a:ext cx="1618461" cy="16184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tr-TR" sz="1900" kern="1200" dirty="0"/>
            <a:t>Tarafsızlık</a:t>
          </a:r>
        </a:p>
      </dsp:txBody>
      <dsp:txXfrm>
        <a:off x="6442899" y="1805718"/>
        <a:ext cx="1144425" cy="1144425"/>
      </dsp:txXfrm>
    </dsp:sp>
    <dsp:sp modelId="{7A548C9E-D0DB-49B3-A75C-EBC699283479}">
      <dsp:nvSpPr>
        <dsp:cNvPr id="0" name=""/>
        <dsp:cNvSpPr/>
      </dsp:nvSpPr>
      <dsp:spPr>
        <a:xfrm rot="3240000">
          <a:off x="5348782" y="3711700"/>
          <a:ext cx="343132" cy="550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tr-TR" sz="1800" kern="1200"/>
        </a:p>
      </dsp:txBody>
      <dsp:txXfrm>
        <a:off x="5369999" y="3780115"/>
        <a:ext cx="240192" cy="330166"/>
      </dsp:txXfrm>
    </dsp:sp>
    <dsp:sp modelId="{9C336DC7-69F4-40E9-BC28-7A3B2502C799}">
      <dsp:nvSpPr>
        <dsp:cNvPr id="0" name=""/>
        <dsp:cNvSpPr/>
      </dsp:nvSpPr>
      <dsp:spPr>
        <a:xfrm>
          <a:off x="5382751" y="4102032"/>
          <a:ext cx="1618461" cy="16184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tr-TR" sz="1900" kern="1200" dirty="0"/>
            <a:t>Dürüstlük</a:t>
          </a:r>
        </a:p>
      </dsp:txBody>
      <dsp:txXfrm>
        <a:off x="5619769" y="4339050"/>
        <a:ext cx="1144425" cy="1144425"/>
      </dsp:txXfrm>
    </dsp:sp>
    <dsp:sp modelId="{B92808E9-60C6-4E98-9E86-7E75CEBA5187}">
      <dsp:nvSpPr>
        <dsp:cNvPr id="0" name=""/>
        <dsp:cNvSpPr/>
      </dsp:nvSpPr>
      <dsp:spPr>
        <a:xfrm rot="7560000">
          <a:off x="4028347" y="3711700"/>
          <a:ext cx="343132" cy="550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tr-TR" sz="1800" kern="1200"/>
        </a:p>
      </dsp:txBody>
      <dsp:txXfrm rot="10800000">
        <a:off x="4110070" y="3780115"/>
        <a:ext cx="240192" cy="330166"/>
      </dsp:txXfrm>
    </dsp:sp>
    <dsp:sp modelId="{0CD4E8FF-4CF8-4316-86E9-93D5BD83947C}">
      <dsp:nvSpPr>
        <dsp:cNvPr id="0" name=""/>
        <dsp:cNvSpPr/>
      </dsp:nvSpPr>
      <dsp:spPr>
        <a:xfrm>
          <a:off x="2719048" y="4102032"/>
          <a:ext cx="1618461" cy="16184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tr-TR" sz="1900" kern="1200" dirty="0"/>
            <a:t>Eşitlik</a:t>
          </a:r>
        </a:p>
      </dsp:txBody>
      <dsp:txXfrm>
        <a:off x="2956066" y="4339050"/>
        <a:ext cx="1144425" cy="1144425"/>
      </dsp:txXfrm>
    </dsp:sp>
    <dsp:sp modelId="{A23462A8-0AF5-4DD4-9109-BBB11D2E7594}">
      <dsp:nvSpPr>
        <dsp:cNvPr id="0" name=""/>
        <dsp:cNvSpPr/>
      </dsp:nvSpPr>
      <dsp:spPr>
        <a:xfrm rot="11880000">
          <a:off x="3620310" y="2455891"/>
          <a:ext cx="343132" cy="5502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tr-TR" sz="1800" kern="1200"/>
        </a:p>
      </dsp:txBody>
      <dsp:txXfrm rot="10800000">
        <a:off x="3720731" y="2581851"/>
        <a:ext cx="240192" cy="330166"/>
      </dsp:txXfrm>
    </dsp:sp>
    <dsp:sp modelId="{422A031B-6B06-4802-B425-570838980F4A}">
      <dsp:nvSpPr>
        <dsp:cNvPr id="0" name=""/>
        <dsp:cNvSpPr/>
      </dsp:nvSpPr>
      <dsp:spPr>
        <a:xfrm>
          <a:off x="1895919" y="1568700"/>
          <a:ext cx="1618461" cy="16184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tr-TR" sz="1900" kern="1200" dirty="0"/>
            <a:t>Ehliyet ve Özen</a:t>
          </a:r>
        </a:p>
      </dsp:txBody>
      <dsp:txXfrm>
        <a:off x="2132937" y="1805718"/>
        <a:ext cx="1144425" cy="11444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2B7F5-D144-4D5D-BC2D-1918D45B039E}">
      <dsp:nvSpPr>
        <dsp:cNvPr id="0" name=""/>
        <dsp:cNvSpPr/>
      </dsp:nvSpPr>
      <dsp:spPr>
        <a:xfrm>
          <a:off x="0" y="1267167"/>
          <a:ext cx="9720072" cy="1689557"/>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EDD1FD-5502-4E06-A789-B324CC971A96}">
      <dsp:nvSpPr>
        <dsp:cNvPr id="0" name=""/>
        <dsp:cNvSpPr/>
      </dsp:nvSpPr>
      <dsp:spPr>
        <a:xfrm>
          <a:off x="4378" y="0"/>
          <a:ext cx="2105857" cy="168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a:lnSpc>
              <a:spcPct val="90000"/>
            </a:lnSpc>
            <a:spcBef>
              <a:spcPct val="0"/>
            </a:spcBef>
            <a:spcAft>
              <a:spcPct val="35000"/>
            </a:spcAft>
            <a:buNone/>
          </a:pPr>
          <a:r>
            <a:rPr lang="tr-TR" sz="2400" kern="1200" dirty="0">
              <a:latin typeface="Calibri Light" panose="020F0302020204030204" pitchFamily="34" charset="0"/>
              <a:cs typeface="Calibri Light" panose="020F0302020204030204" pitchFamily="34" charset="0"/>
            </a:rPr>
            <a:t>Hâkim, hukuk kurallarını ihlal ettiğinde</a:t>
          </a:r>
        </a:p>
      </dsp:txBody>
      <dsp:txXfrm>
        <a:off x="4378" y="0"/>
        <a:ext cx="2105857" cy="1689557"/>
      </dsp:txXfrm>
    </dsp:sp>
    <dsp:sp modelId="{41835675-821A-4594-8DA6-833C1EF72D1C}">
      <dsp:nvSpPr>
        <dsp:cNvPr id="0" name=""/>
        <dsp:cNvSpPr/>
      </dsp:nvSpPr>
      <dsp:spPr>
        <a:xfrm>
          <a:off x="846112" y="1900751"/>
          <a:ext cx="422389" cy="42238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848035-7B22-45A1-9248-0BA992FE3445}">
      <dsp:nvSpPr>
        <dsp:cNvPr id="0" name=""/>
        <dsp:cNvSpPr/>
      </dsp:nvSpPr>
      <dsp:spPr>
        <a:xfrm>
          <a:off x="2215528" y="2534335"/>
          <a:ext cx="2105857" cy="168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0" lvl="0" indent="0" algn="ctr" defTabSz="1066800">
            <a:lnSpc>
              <a:spcPct val="90000"/>
            </a:lnSpc>
            <a:spcBef>
              <a:spcPct val="0"/>
            </a:spcBef>
            <a:spcAft>
              <a:spcPct val="35000"/>
            </a:spcAft>
            <a:buNone/>
          </a:pPr>
          <a:r>
            <a:rPr lang="tr-TR" sz="2400" kern="1200" dirty="0">
              <a:latin typeface="Calibri Light" panose="020F0302020204030204" pitchFamily="34" charset="0"/>
              <a:cs typeface="Calibri Light" panose="020F0302020204030204" pitchFamily="34" charset="0"/>
            </a:rPr>
            <a:t>yargı makamının itibarını zedeler</a:t>
          </a:r>
        </a:p>
      </dsp:txBody>
      <dsp:txXfrm>
        <a:off x="2215528" y="2534335"/>
        <a:ext cx="2105857" cy="1689557"/>
      </dsp:txXfrm>
    </dsp:sp>
    <dsp:sp modelId="{5D6316F6-5C48-4013-ABDD-04912C9CB103}">
      <dsp:nvSpPr>
        <dsp:cNvPr id="0" name=""/>
        <dsp:cNvSpPr/>
      </dsp:nvSpPr>
      <dsp:spPr>
        <a:xfrm>
          <a:off x="3057262" y="1900751"/>
          <a:ext cx="422389" cy="42238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F33492-90BE-49D7-B1EC-338B39380F8C}">
      <dsp:nvSpPr>
        <dsp:cNvPr id="0" name=""/>
        <dsp:cNvSpPr/>
      </dsp:nvSpPr>
      <dsp:spPr>
        <a:xfrm>
          <a:off x="4426678" y="0"/>
          <a:ext cx="2105857" cy="168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a:lnSpc>
              <a:spcPct val="90000"/>
            </a:lnSpc>
            <a:spcBef>
              <a:spcPct val="0"/>
            </a:spcBef>
            <a:spcAft>
              <a:spcPct val="35000"/>
            </a:spcAft>
            <a:buNone/>
          </a:pPr>
          <a:r>
            <a:rPr lang="tr-TR" sz="2400" kern="1200" dirty="0">
              <a:latin typeface="Calibri Light" panose="020F0302020204030204" pitchFamily="34" charset="0"/>
              <a:cs typeface="Calibri Light" panose="020F0302020204030204" pitchFamily="34" charset="0"/>
            </a:rPr>
            <a:t>kanunun ihlal edilmesini teşvik eder </a:t>
          </a:r>
        </a:p>
      </dsp:txBody>
      <dsp:txXfrm>
        <a:off x="4426678" y="0"/>
        <a:ext cx="2105857" cy="1689557"/>
      </dsp:txXfrm>
    </dsp:sp>
    <dsp:sp modelId="{85B85555-EE9D-4215-AC80-95C01A3FE35F}">
      <dsp:nvSpPr>
        <dsp:cNvPr id="0" name=""/>
        <dsp:cNvSpPr/>
      </dsp:nvSpPr>
      <dsp:spPr>
        <a:xfrm>
          <a:off x="5268412" y="1900751"/>
          <a:ext cx="422389" cy="42238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C6CEDB-A080-4173-9400-63665E30D464}">
      <dsp:nvSpPr>
        <dsp:cNvPr id="0" name=""/>
        <dsp:cNvSpPr/>
      </dsp:nvSpPr>
      <dsp:spPr>
        <a:xfrm>
          <a:off x="6637829" y="2534335"/>
          <a:ext cx="2105857" cy="168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0" lvl="0" indent="0" algn="ctr" defTabSz="1066800">
            <a:lnSpc>
              <a:spcPct val="90000"/>
            </a:lnSpc>
            <a:spcBef>
              <a:spcPct val="0"/>
            </a:spcBef>
            <a:spcAft>
              <a:spcPct val="35000"/>
            </a:spcAft>
            <a:buNone/>
          </a:pPr>
          <a:r>
            <a:rPr lang="tr-TR" sz="2400" kern="1200" dirty="0">
              <a:latin typeface="Calibri Light" panose="020F0302020204030204" pitchFamily="34" charset="0"/>
              <a:cs typeface="Calibri Light" panose="020F0302020204030204" pitchFamily="34" charset="0"/>
            </a:rPr>
            <a:t>halkın yargıya olan güvenini olumsuz etkiler</a:t>
          </a:r>
        </a:p>
      </dsp:txBody>
      <dsp:txXfrm>
        <a:off x="6637829" y="2534335"/>
        <a:ext cx="2105857" cy="1689557"/>
      </dsp:txXfrm>
    </dsp:sp>
    <dsp:sp modelId="{5D235678-08E5-4FA9-BA59-944A4F9E8300}">
      <dsp:nvSpPr>
        <dsp:cNvPr id="0" name=""/>
        <dsp:cNvSpPr/>
      </dsp:nvSpPr>
      <dsp:spPr>
        <a:xfrm>
          <a:off x="7479563" y="1900751"/>
          <a:ext cx="422389" cy="42238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0A440F-1097-3C4E-B301-C09943CDF63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DE9BB41-EC9A-714E-AD1C-CFE578E826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F3433DA-B620-8540-B3A8-2D718D222B70}"/>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5" name="Alt Bilgi Yer Tutucusu 4">
            <a:extLst>
              <a:ext uri="{FF2B5EF4-FFF2-40B4-BE49-F238E27FC236}">
                <a16:creationId xmlns:a16="http://schemas.microsoft.com/office/drawing/2014/main" id="{5B97173B-E020-F64B-9741-E827BF2696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85F5C61-B9FC-F942-8B70-159DB5B61C94}"/>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3458911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2CB1CA-990F-3D4E-95B2-EAFD64BC63C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742C711-D502-CC43-941A-B712871B27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0770168-9BFD-1240-B333-DBCC8B75AC4C}"/>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5" name="Alt Bilgi Yer Tutucusu 4">
            <a:extLst>
              <a:ext uri="{FF2B5EF4-FFF2-40B4-BE49-F238E27FC236}">
                <a16:creationId xmlns:a16="http://schemas.microsoft.com/office/drawing/2014/main" id="{311C550E-4E35-3749-9B7F-F80DD01FE5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1B8AB99-3BEB-0240-8109-96C4BF5E636E}"/>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2887790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07CD7AC-580F-4440-B927-D0366FF8EA3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EADC06F-6C5D-2045-900E-A8F32969556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6C12C2F-8870-7548-AF2D-91C37EEEA82A}"/>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5" name="Alt Bilgi Yer Tutucusu 4">
            <a:extLst>
              <a:ext uri="{FF2B5EF4-FFF2-40B4-BE49-F238E27FC236}">
                <a16:creationId xmlns:a16="http://schemas.microsoft.com/office/drawing/2014/main" id="{74A9B11E-BF23-4648-A922-CFBEC33F1D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7D1026E-D88E-DF49-8DCF-79916341A761}"/>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3218077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20CE72-644D-BF47-9060-12F1AFAFB7A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4484CF4-327F-DC46-A01B-89AAB26056D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16798D-D4A1-B14B-AE22-D1E380DB2AB6}"/>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5" name="Alt Bilgi Yer Tutucusu 4">
            <a:extLst>
              <a:ext uri="{FF2B5EF4-FFF2-40B4-BE49-F238E27FC236}">
                <a16:creationId xmlns:a16="http://schemas.microsoft.com/office/drawing/2014/main" id="{59FC0761-AAB8-3B44-B528-40CF6DDB52D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C5ECB4F-1407-174F-8B96-994D75EE5CD8}"/>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769828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91F0A3-1775-6D4D-A0B6-7160E565BFF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CB8F310-EA25-4842-A5E0-1EC7D0D555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262EB0E-9B3D-F142-90EF-7FED8DE7B3A5}"/>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5" name="Alt Bilgi Yer Tutucusu 4">
            <a:extLst>
              <a:ext uri="{FF2B5EF4-FFF2-40B4-BE49-F238E27FC236}">
                <a16:creationId xmlns:a16="http://schemas.microsoft.com/office/drawing/2014/main" id="{51FBA8C2-0153-234D-A01B-5AEC09B9B33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683C79F-61C3-5E4A-95D3-FB009F9F115B}"/>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2852741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33D361-9654-F948-8314-C1630DE1207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EE3855B-E3E3-8E49-A985-910EF128109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74C10A4-3434-2348-AF0F-46B043ADD05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33FC50F-8972-0341-8A52-7FD3431690B1}"/>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6" name="Alt Bilgi Yer Tutucusu 5">
            <a:extLst>
              <a:ext uri="{FF2B5EF4-FFF2-40B4-BE49-F238E27FC236}">
                <a16:creationId xmlns:a16="http://schemas.microsoft.com/office/drawing/2014/main" id="{C84F749F-D0D0-3246-83E4-75AC12F2DEB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5A58E68-0AC0-E542-B96F-2E0BCE581831}"/>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2031736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FC78EF-6DB4-7041-B358-C2734B5D5AB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D36EEF1-4A7F-4A4D-8918-1570BF9409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0DC3AD7-BE89-D64B-9AFB-51475E82B1E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9FF924E-CACD-0F4B-94FB-EE89875094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214AC8B-914E-FC4E-A74F-B28D4CA2796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B6BD76C-278C-C140-B49D-38F558A925B9}"/>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8" name="Alt Bilgi Yer Tutucusu 7">
            <a:extLst>
              <a:ext uri="{FF2B5EF4-FFF2-40B4-BE49-F238E27FC236}">
                <a16:creationId xmlns:a16="http://schemas.microsoft.com/office/drawing/2014/main" id="{CE3A2ABD-8882-3544-88A6-7CA940D1642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BD594C8-36CF-2040-8160-F005399A8324}"/>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421545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8EA1BA-E0E6-BD46-A125-3BF9E3811CD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588441A-3D91-FA4E-ACF1-031789EA03BC}"/>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4" name="Alt Bilgi Yer Tutucusu 3">
            <a:extLst>
              <a:ext uri="{FF2B5EF4-FFF2-40B4-BE49-F238E27FC236}">
                <a16:creationId xmlns:a16="http://schemas.microsoft.com/office/drawing/2014/main" id="{B4D747DE-2731-EC4C-A61F-8A5C5EB389A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530BD3-C4FA-724F-80EA-31896BD01D4F}"/>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4220344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0FD6CBC-D7BF-A54E-B346-411FF64BF207}"/>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3" name="Alt Bilgi Yer Tutucusu 2">
            <a:extLst>
              <a:ext uri="{FF2B5EF4-FFF2-40B4-BE49-F238E27FC236}">
                <a16:creationId xmlns:a16="http://schemas.microsoft.com/office/drawing/2014/main" id="{77CD3422-87EC-8345-B2FF-F9D7ABE8878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C7AF251-CA71-A246-8B75-21822CDC7C1B}"/>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1132165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03D9CD-C226-2A4A-895B-9134F7A6DBC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AE530F1-3FBD-444D-A09C-F745EB16FB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C16E4C3-B060-CA46-95EF-A1FA84697F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2933A06-F103-3144-9B5B-6BB1AEAD2EBC}"/>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6" name="Alt Bilgi Yer Tutucusu 5">
            <a:extLst>
              <a:ext uri="{FF2B5EF4-FFF2-40B4-BE49-F238E27FC236}">
                <a16:creationId xmlns:a16="http://schemas.microsoft.com/office/drawing/2014/main" id="{6264BE9D-34C8-B840-9B4A-BF92D46894A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B863FE0-EAAB-5048-B13C-60F7A46D7609}"/>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1849987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F6C447-6434-6444-94F6-2A167019242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6CAB489-AC6B-9347-9EAC-9B2A844487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3691D62-DB32-104A-9147-1C0835AC20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A307593-A021-7E45-8AC9-8FD82612736E}"/>
              </a:ext>
            </a:extLst>
          </p:cNvPr>
          <p:cNvSpPr>
            <a:spLocks noGrp="1"/>
          </p:cNvSpPr>
          <p:nvPr>
            <p:ph type="dt" sz="half" idx="10"/>
          </p:nvPr>
        </p:nvSpPr>
        <p:spPr/>
        <p:txBody>
          <a:bodyPr/>
          <a:lstStyle/>
          <a:p>
            <a:fld id="{971D74C5-AE29-1845-A6EF-3FE779F16D4F}" type="datetimeFigureOut">
              <a:rPr lang="tr-TR" smtClean="0"/>
              <a:t>27.01.2020</a:t>
            </a:fld>
            <a:endParaRPr lang="tr-TR"/>
          </a:p>
        </p:txBody>
      </p:sp>
      <p:sp>
        <p:nvSpPr>
          <p:cNvPr id="6" name="Alt Bilgi Yer Tutucusu 5">
            <a:extLst>
              <a:ext uri="{FF2B5EF4-FFF2-40B4-BE49-F238E27FC236}">
                <a16:creationId xmlns:a16="http://schemas.microsoft.com/office/drawing/2014/main" id="{57D3928A-630D-E04E-B6D9-C722D352CB4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0172B5D-20B3-A141-A5BA-B602C8509F52}"/>
              </a:ext>
            </a:extLst>
          </p:cNvPr>
          <p:cNvSpPr>
            <a:spLocks noGrp="1"/>
          </p:cNvSpPr>
          <p:nvPr>
            <p:ph type="sldNum" sz="quarter" idx="12"/>
          </p:nvPr>
        </p:nvSpPr>
        <p:spPr/>
        <p:txBody>
          <a:bodyPr/>
          <a:lstStyle/>
          <a:p>
            <a:fld id="{825AEEF1-0B4F-7D4C-BB00-863F20418FB3}" type="slidenum">
              <a:rPr lang="tr-TR" smtClean="0"/>
              <a:t>‹#›</a:t>
            </a:fld>
            <a:endParaRPr lang="tr-TR"/>
          </a:p>
        </p:txBody>
      </p:sp>
    </p:spTree>
    <p:extLst>
      <p:ext uri="{BB962C8B-B14F-4D97-AF65-F5344CB8AC3E}">
        <p14:creationId xmlns:p14="http://schemas.microsoft.com/office/powerpoint/2010/main" val="116203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CD47968-4088-4340-850D-488594E5FE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7E86200-2F4D-7B4B-958E-7CAF3C08AB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40A45F-B702-6F43-B5FA-DE35C2CD79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1D74C5-AE29-1845-A6EF-3FE779F16D4F}" type="datetimeFigureOut">
              <a:rPr lang="tr-TR" smtClean="0"/>
              <a:t>27.01.2020</a:t>
            </a:fld>
            <a:endParaRPr lang="tr-TR"/>
          </a:p>
        </p:txBody>
      </p:sp>
      <p:sp>
        <p:nvSpPr>
          <p:cNvPr id="5" name="Alt Bilgi Yer Tutucusu 4">
            <a:extLst>
              <a:ext uri="{FF2B5EF4-FFF2-40B4-BE49-F238E27FC236}">
                <a16:creationId xmlns:a16="http://schemas.microsoft.com/office/drawing/2014/main" id="{B30BB030-8C0D-4645-9F0F-A71B702346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26DCB2C-A4B4-0144-8EEF-AA7376C2A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AEEF1-0B4F-7D4C-BB00-863F20418FB3}" type="slidenum">
              <a:rPr lang="tr-TR" smtClean="0"/>
              <a:t>‹#›</a:t>
            </a:fld>
            <a:endParaRPr lang="tr-TR"/>
          </a:p>
        </p:txBody>
      </p:sp>
    </p:spTree>
    <p:extLst>
      <p:ext uri="{BB962C8B-B14F-4D97-AF65-F5344CB8AC3E}">
        <p14:creationId xmlns:p14="http://schemas.microsoft.com/office/powerpoint/2010/main" val="1080878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6BD059E-5204-4486-AFEC-6E980DC826BB}"/>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MESLEĞE YARAŞIRLIK</a:t>
            </a:r>
          </a:p>
        </p:txBody>
      </p:sp>
      <p:sp>
        <p:nvSpPr>
          <p:cNvPr id="3" name="Alt Başlık 2">
            <a:extLst>
              <a:ext uri="{FF2B5EF4-FFF2-40B4-BE49-F238E27FC236}">
                <a16:creationId xmlns:a16="http://schemas.microsoft.com/office/drawing/2014/main" id="{1766C7C2-56A1-448C-A922-11A98CB3F731}"/>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333605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95359EC-0FBE-43F1-96D7-B07FC069AC3E}"/>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09DE575D-6194-44E9-9C39-8F4BA2E7BEBB}"/>
              </a:ext>
            </a:extLst>
          </p:cNvPr>
          <p:cNvSpPr>
            <a:spLocks noGrp="1"/>
          </p:cNvSpPr>
          <p:nvPr>
            <p:ph idx="1"/>
          </p:nvPr>
        </p:nvSpPr>
        <p:spPr/>
        <p:txBody>
          <a:bodyPr/>
          <a:lstStyle/>
          <a:p>
            <a:r>
              <a:rPr lang="tr-TR" i="1" dirty="0"/>
              <a:t>Toplumun gözünde bir hâkim, hukukun üstünlüğü ve demokrasinin temelleri üzerine inşa edilmiş olan adalet ve gerçeğin ideallerine hizmet etmeyi sadece taahhüt etmemiş aynı zamanda bunları benimsemeye de ant içmiştir. Bu nedenle bir hâkimin sergilediği kişisel nitelikler, eylemler ve imaj, yargı sistemi bünyesindeki herkesi bir bütün olarak ve dolayısıyla toplumun sisteme karşı güvenini etkiler.</a:t>
            </a:r>
            <a:endParaRPr lang="tr-TR" dirty="0"/>
          </a:p>
          <a:p>
            <a:r>
              <a:rPr lang="tr-TR" dirty="0"/>
              <a:t>Nijerya Kılavuzu, S. 60</a:t>
            </a:r>
          </a:p>
          <a:p>
            <a:endParaRPr lang="tr-TR" dirty="0"/>
          </a:p>
        </p:txBody>
      </p:sp>
    </p:spTree>
    <p:extLst>
      <p:ext uri="{BB962C8B-B14F-4D97-AF65-F5344CB8AC3E}">
        <p14:creationId xmlns:p14="http://schemas.microsoft.com/office/powerpoint/2010/main" val="3837247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9904AEA-B72D-4F40-B91B-EAADC4B51273}"/>
              </a:ext>
            </a:extLst>
          </p:cNvPr>
          <p:cNvSpPr>
            <a:spLocks noGrp="1"/>
          </p:cNvSpPr>
          <p:nvPr>
            <p:ph type="title"/>
          </p:nvPr>
        </p:nvSpPr>
        <p:spPr/>
        <p:txBody>
          <a:bodyPr>
            <a:noAutofit/>
          </a:bodyPr>
          <a:lstStyle/>
          <a:p>
            <a:r>
              <a:rPr lang="tr-TR" sz="2800" dirty="0">
                <a:latin typeface="Times New Roman" panose="02020603050405020304" pitchFamily="18" charset="0"/>
                <a:cs typeface="Times New Roman" panose="02020603050405020304" pitchFamily="18" charset="0"/>
              </a:rPr>
              <a:t>Yargısal fonksiyonların yerine getirilmesinde görüntü, gerçek kadar önemli olduğundan, hâkim her türlü şüphenin ötesinde olmalıdır.</a:t>
            </a:r>
          </a:p>
        </p:txBody>
      </p:sp>
      <p:graphicFrame>
        <p:nvGraphicFramePr>
          <p:cNvPr id="5" name="İçerik Yer Tutucusu 4">
            <a:extLst>
              <a:ext uri="{FF2B5EF4-FFF2-40B4-BE49-F238E27FC236}">
                <a16:creationId xmlns:a16="http://schemas.microsoft.com/office/drawing/2014/main" id="{C1159514-73EB-4306-9B96-FFC3B7A3CECC}"/>
              </a:ext>
            </a:extLst>
          </p:cNvPr>
          <p:cNvGraphicFramePr>
            <a:graphicFrameLocks noGrp="1"/>
          </p:cNvGraphicFramePr>
          <p:nvPr>
            <p:ph idx="1"/>
          </p:nvPr>
        </p:nvGraphicFramePr>
        <p:xfrm>
          <a:off x="1024128" y="2286000"/>
          <a:ext cx="9720071"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7921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6602B9C-2497-4193-AF44-87E373802039}"/>
              </a:ext>
            </a:extLst>
          </p:cNvPr>
          <p:cNvSpPr>
            <a:spLocks noGrp="1"/>
          </p:cNvSpPr>
          <p:nvPr>
            <p:ph type="title"/>
          </p:nvPr>
        </p:nvSpPr>
        <p:spPr/>
        <p:txBody>
          <a:bodyPr/>
          <a:lstStyle/>
          <a:p>
            <a:endParaRPr lang="tr-TR"/>
          </a:p>
        </p:txBody>
      </p:sp>
      <p:graphicFrame>
        <p:nvGraphicFramePr>
          <p:cNvPr id="4" name="İçerik Yer Tutucusu 3">
            <a:extLst>
              <a:ext uri="{FF2B5EF4-FFF2-40B4-BE49-F238E27FC236}">
                <a16:creationId xmlns:a16="http://schemas.microsoft.com/office/drawing/2014/main" id="{EFCEF959-41D1-44EC-8C79-DE9D5E5D2A08}"/>
              </a:ext>
            </a:extLst>
          </p:cNvPr>
          <p:cNvGraphicFramePr>
            <a:graphicFrameLocks noGrp="1"/>
          </p:cNvGraphicFramePr>
          <p:nvPr>
            <p:ph idx="1"/>
          </p:nvPr>
        </p:nvGraphicFramePr>
        <p:xfrm>
          <a:off x="1023938" y="585216"/>
          <a:ext cx="9720262" cy="57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9017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DD686C3-2DB8-47BA-925B-5365F65354CE}"/>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Örneğin</a:t>
            </a:r>
            <a:r>
              <a:rPr lang="tr-TR" dirty="0"/>
              <a:t> </a:t>
            </a:r>
          </a:p>
        </p:txBody>
      </p:sp>
      <p:graphicFrame>
        <p:nvGraphicFramePr>
          <p:cNvPr id="4" name="İçerik Yer Tutucusu 3">
            <a:extLst>
              <a:ext uri="{FF2B5EF4-FFF2-40B4-BE49-F238E27FC236}">
                <a16:creationId xmlns:a16="http://schemas.microsoft.com/office/drawing/2014/main" id="{97913FDE-F286-4490-A13A-6E175D5CBBDA}"/>
              </a:ext>
            </a:extLst>
          </p:cNvPr>
          <p:cNvGraphicFramePr>
            <a:graphicFrameLocks noGrp="1"/>
          </p:cNvGraphicFramePr>
          <p:nvPr>
            <p:ph idx="1"/>
          </p:nvPr>
        </p:nvGraphicFramePr>
        <p:xfrm>
          <a:off x="1023938" y="2084832"/>
          <a:ext cx="9720072" cy="42238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0145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0EE7BC-D8D7-4544-9C0E-3F3EC466067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44AA40E-4866-4551-88F0-AAA1FF729F7B}"/>
              </a:ext>
            </a:extLst>
          </p:cNvPr>
          <p:cNvSpPr>
            <a:spLocks noGrp="1"/>
          </p:cNvSpPr>
          <p:nvPr>
            <p:ph idx="1"/>
          </p:nvPr>
        </p:nvSpPr>
        <p:spPr/>
        <p:txBody>
          <a:bodyPr>
            <a:normAutofit/>
          </a:bodyPr>
          <a:lstStyle/>
          <a:p>
            <a:pPr marL="342900" lvl="0" indent="-342900" algn="just">
              <a:lnSpc>
                <a:spcPct val="115000"/>
              </a:lnSpc>
              <a:spcAft>
                <a:spcPts val="0"/>
              </a:spcAft>
              <a:buFont typeface="+mj-lt"/>
              <a:buAutoNum type="arabicPeriod"/>
            </a:pPr>
            <a:r>
              <a:rPr lang="tr-TR" sz="2800" b="1" dirty="0">
                <a:latin typeface="Calibri" panose="020F0502020204030204" pitchFamily="34" charset="0"/>
                <a:ea typeface="Calibri" panose="020F0502020204030204" pitchFamily="34" charset="0"/>
                <a:cs typeface="Calibri" panose="020F0502020204030204" pitchFamily="34" charset="0"/>
              </a:rPr>
              <a:t>Hâkim davranışlarının, makul gözlemcinin gözünde kusursuz olmasını sağlayacaktır. </a:t>
            </a:r>
          </a:p>
          <a:p>
            <a:pPr marL="0" indent="0" algn="just">
              <a:lnSpc>
                <a:spcPct val="115000"/>
              </a:lnSpc>
              <a:spcAft>
                <a:spcPts val="0"/>
              </a:spcAft>
              <a:buNone/>
            </a:pPr>
            <a:r>
              <a:rPr lang="tr-TR" sz="2800" i="1" dirty="0"/>
              <a:t>      </a:t>
            </a:r>
            <a:r>
              <a:rPr lang="tr-TR" sz="2800" i="1" dirty="0">
                <a:latin typeface="Calibri Light" panose="020F0302020204030204" pitchFamily="34" charset="0"/>
                <a:cs typeface="Calibri Light" panose="020F0302020204030204" pitchFamily="34" charset="0"/>
              </a:rPr>
              <a:t> </a:t>
            </a:r>
            <a:r>
              <a:rPr lang="tr-TR" sz="2800" i="1" dirty="0" err="1">
                <a:latin typeface="Calibri Light" panose="020F0302020204030204" pitchFamily="34" charset="0"/>
                <a:cs typeface="Calibri Light" panose="020F0302020204030204" pitchFamily="34" charset="0"/>
              </a:rPr>
              <a:t>a.Hem</a:t>
            </a:r>
            <a:r>
              <a:rPr lang="tr-TR" sz="2800" i="1" dirty="0">
                <a:latin typeface="Calibri Light" panose="020F0302020204030204" pitchFamily="34" charset="0"/>
                <a:cs typeface="Calibri Light" panose="020F0302020204030204" pitchFamily="34" charset="0"/>
              </a:rPr>
              <a:t> özel hem de sosyal hayatta yüksek standartlar gereklidir.</a:t>
            </a:r>
          </a:p>
          <a:p>
            <a:r>
              <a:rPr lang="tr-TR" sz="2400" i="1" dirty="0">
                <a:latin typeface="Calibri Light" panose="020F0302020204030204" pitchFamily="34" charset="0"/>
                <a:cs typeface="Calibri Light" panose="020F0302020204030204" pitchFamily="34" charset="0"/>
              </a:rPr>
              <a:t>        </a:t>
            </a:r>
            <a:r>
              <a:rPr lang="tr-TR" sz="2800" i="1" dirty="0" err="1">
                <a:latin typeface="Calibri Light" panose="020F0302020204030204" pitchFamily="34" charset="0"/>
                <a:cs typeface="Calibri Light" panose="020F0302020204030204" pitchFamily="34" charset="0"/>
              </a:rPr>
              <a:t>b.Toplum</a:t>
            </a:r>
            <a:r>
              <a:rPr lang="tr-TR" sz="2800" i="1" dirty="0">
                <a:latin typeface="Calibri Light" panose="020F0302020204030204" pitchFamily="34" charset="0"/>
                <a:cs typeface="Calibri Light" panose="020F0302020204030204" pitchFamily="34" charset="0"/>
              </a:rPr>
              <a:t> standartlarına özel hayatta da uymalıdır: </a:t>
            </a:r>
          </a:p>
          <a:p>
            <a:r>
              <a:rPr lang="tr-TR" dirty="0">
                <a:latin typeface="Calibri Light" panose="020F0302020204030204" pitchFamily="34" charset="0"/>
                <a:cs typeface="Calibri Light" panose="020F0302020204030204" pitchFamily="34" charset="0"/>
              </a:rPr>
              <a:t>          </a:t>
            </a:r>
            <a:r>
              <a:rPr lang="tr-TR" sz="2600" dirty="0">
                <a:latin typeface="Calibri Light" panose="020F0302020204030204" pitchFamily="34" charset="0"/>
                <a:cs typeface="Calibri Light" panose="020F0302020204030204" pitchFamily="34" charset="0"/>
              </a:rPr>
              <a:t>Hâkim, evrensel olarak kabul görmüş toplumsal standartları ihlal etmemeli veya mahkeme veya hukuk sisteminin itibarını açıkça zedeleyecek faaliyetlerde bulunmamalıdır. </a:t>
            </a:r>
          </a:p>
          <a:p>
            <a:r>
              <a:rPr lang="tr-TR" i="1" dirty="0"/>
              <a:t> </a:t>
            </a:r>
            <a:endParaRPr lang="tr-TR" dirty="0"/>
          </a:p>
          <a:p>
            <a:pPr marL="0" indent="0" algn="just">
              <a:lnSpc>
                <a:spcPct val="115000"/>
              </a:lnSpc>
              <a:spcAft>
                <a:spcPts val="0"/>
              </a:spcAft>
              <a:buNone/>
            </a:pPr>
            <a:endParaRPr lang="tr-TR" sz="2400" i="1" dirty="0">
              <a:latin typeface="Calibri Light" panose="020F0302020204030204" pitchFamily="34" charset="0"/>
              <a:cs typeface="Calibri Light" panose="020F0302020204030204" pitchFamily="34" charset="0"/>
            </a:endParaRPr>
          </a:p>
          <a:p>
            <a:pPr marL="0" lvl="0" indent="0" algn="just">
              <a:lnSpc>
                <a:spcPct val="115000"/>
              </a:lnSpc>
              <a:spcAft>
                <a:spcPts val="0"/>
              </a:spcAft>
              <a:buNone/>
            </a:pPr>
            <a:endParaRPr lang="tr-TR" sz="2400" dirty="0">
              <a:latin typeface="Calibri" panose="020F0502020204030204" pitchFamily="34" charset="0"/>
              <a:ea typeface="Calibri" panose="020F0502020204030204" pitchFamily="34" charset="0"/>
              <a:cs typeface="Calibri" panose="020F0502020204030204" pitchFamily="34" charset="0"/>
            </a:endParaRPr>
          </a:p>
          <a:p>
            <a:endParaRPr lang="tr-TR" dirty="0"/>
          </a:p>
        </p:txBody>
      </p:sp>
    </p:spTree>
    <p:extLst>
      <p:ext uri="{BB962C8B-B14F-4D97-AF65-F5344CB8AC3E}">
        <p14:creationId xmlns:p14="http://schemas.microsoft.com/office/powerpoint/2010/main" val="1811296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180296-8FCE-403C-896B-BBA42B776F5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5C36B16-8CEF-43C6-A8B7-0591677B71BE}"/>
              </a:ext>
            </a:extLst>
          </p:cNvPr>
          <p:cNvSpPr>
            <a:spLocks noGrp="1"/>
          </p:cNvSpPr>
          <p:nvPr>
            <p:ph idx="1"/>
          </p:nvPr>
        </p:nvSpPr>
        <p:spPr/>
        <p:txBody>
          <a:bodyPr/>
          <a:lstStyle/>
          <a:p>
            <a:r>
              <a:rPr lang="tr-TR" sz="2600" i="1" dirty="0">
                <a:latin typeface="Calibri Light" panose="020F0302020204030204" pitchFamily="34" charset="0"/>
                <a:cs typeface="Calibri Light" panose="020F0302020204030204" pitchFamily="34" charset="0"/>
              </a:rPr>
              <a:t>c. Mahkemedeki davranışlar:</a:t>
            </a:r>
          </a:p>
          <a:p>
            <a:pPr>
              <a:buFont typeface="Arial" panose="020B0604020202020204" pitchFamily="34" charset="0"/>
              <a:buChar char="•"/>
            </a:pPr>
            <a:r>
              <a:rPr lang="tr-TR" i="1" dirty="0"/>
              <a:t> </a:t>
            </a:r>
            <a:r>
              <a:rPr lang="tr-TR" dirty="0">
                <a:latin typeface="Calibri Light" panose="020F0302020204030204" pitchFamily="34" charset="0"/>
                <a:cs typeface="Calibri Light" panose="020F0302020204030204" pitchFamily="34" charset="0"/>
              </a:rPr>
              <a:t>Hâkim bir karar için sözlü olarak sunulan sebeplerin içeriğini değiştirmemelidir.</a:t>
            </a:r>
          </a:p>
          <a:p>
            <a:pPr>
              <a:buFont typeface="Arial" panose="020B0604020202020204" pitchFamily="34" charset="0"/>
              <a:buChar char="•"/>
            </a:pPr>
            <a:r>
              <a:rPr lang="tr-TR" dirty="0">
                <a:latin typeface="Calibri Light" panose="020F0302020204030204" pitchFamily="34" charset="0"/>
                <a:cs typeface="Calibri Light" panose="020F0302020204030204" pitchFamily="34" charset="0"/>
              </a:rPr>
              <a:t> Hâkim, temyize giden kararı hakkında, temyiz mahkemesi veya temyiz hâkimiyle özel olarak iletişimde bulunmamalıdır. </a:t>
            </a:r>
          </a:p>
          <a:p>
            <a:pPr>
              <a:buFont typeface="Arial" panose="020B0604020202020204" pitchFamily="34" charset="0"/>
              <a:buChar char="•"/>
            </a:pPr>
            <a:r>
              <a:rPr lang="tr-TR" dirty="0">
                <a:latin typeface="Calibri Light" panose="020F0302020204030204" pitchFamily="34" charset="0"/>
                <a:cs typeface="Calibri Light" panose="020F0302020204030204" pitchFamily="34" charset="0"/>
              </a:rPr>
              <a:t> Hâkim, bir akrabasının kâtip olarak görevlendirilmesinin uygun olup olmayacağını değerlendirmeli ve resmi görevlerde akrabasını tercih etmeden önce uygun istihdam ilkelerine uyulmasını sağlamalıdır.</a:t>
            </a:r>
          </a:p>
          <a:p>
            <a:endParaRPr lang="tr-TR" i="1" dirty="0">
              <a:latin typeface="Calibri Light" panose="020F0302020204030204" pitchFamily="34" charset="0"/>
              <a:cs typeface="Calibri Light" panose="020F0302020204030204" pitchFamily="34" charset="0"/>
            </a:endParaRPr>
          </a:p>
          <a:p>
            <a:endParaRPr lang="tr-TR" dirty="0"/>
          </a:p>
        </p:txBody>
      </p:sp>
    </p:spTree>
    <p:extLst>
      <p:ext uri="{BB962C8B-B14F-4D97-AF65-F5344CB8AC3E}">
        <p14:creationId xmlns:p14="http://schemas.microsoft.com/office/powerpoint/2010/main" val="410409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E2405B-EE49-4B45-A3B4-88DB58DB3EAD}"/>
              </a:ext>
            </a:extLst>
          </p:cNvPr>
          <p:cNvSpPr>
            <a:spLocks noGrp="1"/>
          </p:cNvSpPr>
          <p:nvPr>
            <p:ph type="title"/>
          </p:nvPr>
        </p:nvSpPr>
        <p:spPr/>
        <p:txBody>
          <a:bodyPr>
            <a:normAutofit fontScale="90000"/>
          </a:bodyPr>
          <a:lstStyle/>
          <a:p>
            <a:r>
              <a:rPr lang="tr-TR" i="1" dirty="0">
                <a:solidFill>
                  <a:srgbClr val="FF0000"/>
                </a:solidFill>
              </a:rPr>
              <a:t>Türkiye Cumhuriyeti Anayasası</a:t>
            </a:r>
            <a:r>
              <a:rPr lang="tr-TR" dirty="0">
                <a:solidFill>
                  <a:srgbClr val="FF0000"/>
                </a:solidFill>
              </a:rPr>
              <a:t>’nın </a:t>
            </a:r>
            <a:r>
              <a:rPr lang="tr-TR" b="1" dirty="0">
                <a:solidFill>
                  <a:srgbClr val="FF0000"/>
                </a:solidFill>
              </a:rPr>
              <a:t>10’uncu maddesi</a:t>
            </a:r>
            <a:r>
              <a:rPr lang="tr-TR" dirty="0">
                <a:solidFill>
                  <a:srgbClr val="FF0000"/>
                </a:solidFill>
              </a:rPr>
              <a:t> </a:t>
            </a:r>
            <a:r>
              <a:rPr lang="tr-TR" dirty="0"/>
              <a:t>kapsamında da aşağıda belirtilen şekilde kanun karşısında eşitlik güvence altına alınmıştır:</a:t>
            </a:r>
          </a:p>
        </p:txBody>
      </p:sp>
      <p:sp>
        <p:nvSpPr>
          <p:cNvPr id="3" name="İçerik Yer Tutucusu 2">
            <a:extLst>
              <a:ext uri="{FF2B5EF4-FFF2-40B4-BE49-F238E27FC236}">
                <a16:creationId xmlns:a16="http://schemas.microsoft.com/office/drawing/2014/main" id="{12BB6F5F-152E-4DC2-AD7B-7A976BADB10E}"/>
              </a:ext>
            </a:extLst>
          </p:cNvPr>
          <p:cNvSpPr>
            <a:spLocks noGrp="1"/>
          </p:cNvSpPr>
          <p:nvPr>
            <p:ph idx="1"/>
          </p:nvPr>
        </p:nvSpPr>
        <p:spPr>
          <a:xfrm>
            <a:off x="685801" y="2046849"/>
            <a:ext cx="10131425" cy="4811151"/>
          </a:xfrm>
        </p:spPr>
        <p:txBody>
          <a:bodyPr>
            <a:normAutofit fontScale="25000" lnSpcReduction="20000"/>
          </a:bodyPr>
          <a:lstStyle/>
          <a:p>
            <a:pPr marL="0" indent="0">
              <a:buNone/>
            </a:pPr>
            <a:r>
              <a:rPr lang="tr-TR" dirty="0"/>
              <a:t> </a:t>
            </a:r>
          </a:p>
          <a:p>
            <a:pPr marL="0" indent="0">
              <a:buNone/>
            </a:pPr>
            <a:r>
              <a:rPr lang="tr-TR" dirty="0"/>
              <a:t> </a:t>
            </a:r>
            <a:endParaRPr lang="tr-TR" sz="7200" dirty="0"/>
          </a:p>
          <a:p>
            <a:pPr marL="0" indent="0">
              <a:buNone/>
            </a:pPr>
            <a:r>
              <a:rPr lang="tr-TR" sz="7200" i="1" dirty="0"/>
              <a:t>Herkes, dil, ırk, renk, cinsiyet, siyasi düşünce, felsefi inanç, din, mezhep ve benzeri sebeplerle ayırım gözetilmeksizin kanun önünde eşittir. </a:t>
            </a:r>
            <a:endParaRPr lang="tr-TR" sz="7200" dirty="0"/>
          </a:p>
          <a:p>
            <a:pPr marL="0" indent="0">
              <a:buNone/>
            </a:pPr>
            <a:r>
              <a:rPr lang="tr-TR" sz="7200" i="1" dirty="0"/>
              <a:t> </a:t>
            </a:r>
            <a:endParaRPr lang="tr-TR" sz="7200" dirty="0"/>
          </a:p>
          <a:p>
            <a:pPr marL="0" indent="0">
              <a:buNone/>
            </a:pPr>
            <a:r>
              <a:rPr lang="tr-TR" sz="7200" i="1" dirty="0"/>
              <a:t>Kadınlar ve erkekler eşit haklara sahiptir. Devlet, bu eşitliğin yaşama geçmesini sağlamakla yükümlüdür. Bu maksatla alınacak tedbirler, eşitlik ilkesine aykırı olarak yorumlanamaz. </a:t>
            </a:r>
            <a:endParaRPr lang="tr-TR" sz="7200" dirty="0"/>
          </a:p>
          <a:p>
            <a:pPr marL="0" indent="0">
              <a:buNone/>
            </a:pPr>
            <a:r>
              <a:rPr lang="tr-TR" sz="7200" i="1" dirty="0"/>
              <a:t> </a:t>
            </a:r>
            <a:endParaRPr lang="tr-TR" sz="7200" dirty="0"/>
          </a:p>
          <a:p>
            <a:pPr marL="0" indent="0">
              <a:buNone/>
            </a:pPr>
            <a:r>
              <a:rPr lang="tr-TR" sz="7200" i="1" dirty="0"/>
              <a:t>Çocuklar, yaşlılar, özürlüler, harp ve vazife şehitlerinin dul ve yetimleri ile malul ve gaziler için alınacak tedbirler eşitlik ilkesine aykırı sayılmaz. </a:t>
            </a:r>
            <a:endParaRPr lang="tr-TR" sz="7200" dirty="0"/>
          </a:p>
          <a:p>
            <a:pPr marL="0" indent="0">
              <a:buNone/>
            </a:pPr>
            <a:r>
              <a:rPr lang="tr-TR" sz="7200" i="1" dirty="0"/>
              <a:t> </a:t>
            </a:r>
            <a:endParaRPr lang="tr-TR" sz="7200" dirty="0"/>
          </a:p>
          <a:p>
            <a:pPr marL="0" indent="0">
              <a:buNone/>
            </a:pPr>
            <a:r>
              <a:rPr lang="tr-TR" sz="7200" i="1" dirty="0"/>
              <a:t>Hiçbir kişiye, aileye, zümreye veya sınıfa imtiyaz tanınmaz. </a:t>
            </a:r>
            <a:endParaRPr lang="tr-TR" sz="7200" dirty="0"/>
          </a:p>
          <a:p>
            <a:pPr marL="0" indent="0">
              <a:buNone/>
            </a:pPr>
            <a:r>
              <a:rPr lang="tr-TR" sz="7200" i="1" dirty="0"/>
              <a:t> </a:t>
            </a:r>
            <a:endParaRPr lang="tr-TR" sz="7200" dirty="0"/>
          </a:p>
          <a:p>
            <a:pPr marL="0" indent="0">
              <a:buNone/>
            </a:pPr>
            <a:r>
              <a:rPr lang="tr-TR" sz="7200" i="1" dirty="0"/>
              <a:t>Devlet organları ve idare makamları, bütün işlemlerinde kanun önünde eşitlik ilkesine uygun olarak hareket etmek zorundadırlar. </a:t>
            </a:r>
            <a:endParaRPr lang="tr-TR" sz="7200" dirty="0"/>
          </a:p>
          <a:p>
            <a:endParaRPr lang="tr-TR" dirty="0"/>
          </a:p>
        </p:txBody>
      </p:sp>
    </p:spTree>
    <p:extLst>
      <p:ext uri="{BB962C8B-B14F-4D97-AF65-F5344CB8AC3E}">
        <p14:creationId xmlns:p14="http://schemas.microsoft.com/office/powerpoint/2010/main" val="35713152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404</Words>
  <Application>Microsoft Macintosh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MESLEĞE YARAŞIRLIK</vt:lpstr>
      <vt:lpstr>PowerPoint Sunusu</vt:lpstr>
      <vt:lpstr>Yargısal fonksiyonların yerine getirilmesinde görüntü, gerçek kadar önemli olduğundan, hâkim her türlü şüphenin ötesinde olmalıdır.</vt:lpstr>
      <vt:lpstr>PowerPoint Sunusu</vt:lpstr>
      <vt:lpstr>Örneğin </vt:lpstr>
      <vt:lpstr>PowerPoint Sunusu</vt:lpstr>
      <vt:lpstr>PowerPoint Sunusu</vt:lpstr>
      <vt:lpstr>Türkiye Cumhuriyeti Anayasası’nın 10’uncu maddesi kapsamında da aşağıda belirtilen şekilde kanun karşısında eşitlik güvence altına alınmıştır: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MESLEĞE YARAŞIRLIK</dc:title>
  <dc:creator>Gülriz Uygur</dc:creator>
  <cp:lastModifiedBy>Gülriz Uygur</cp:lastModifiedBy>
  <cp:revision>1</cp:revision>
  <dcterms:created xsi:type="dcterms:W3CDTF">2020-01-27T19:11:53Z</dcterms:created>
  <dcterms:modified xsi:type="dcterms:W3CDTF">2020-01-27T19:15:12Z</dcterms:modified>
</cp:coreProperties>
</file>