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89" r:id="rId2"/>
    <p:sldId id="275" r:id="rId3"/>
    <p:sldId id="276" r:id="rId4"/>
    <p:sldId id="277" r:id="rId5"/>
    <p:sldId id="278" r:id="rId6"/>
    <p:sldId id="280" r:id="rId7"/>
    <p:sldId id="279" r:id="rId8"/>
    <p:sldId id="281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A7F7F-5226-4443-870B-F8865730B26D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DC001-E7E9-4032-848C-C744C440BEA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7225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DC001-E7E9-4032-848C-C744C440BEA9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13192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6712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407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8960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5867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852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61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3099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7739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9177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123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5846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26063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Mesleki Yabancı Dil 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5128" y="5223164"/>
            <a:ext cx="10584872" cy="1325563"/>
          </a:xfrm>
        </p:spPr>
        <p:txBody>
          <a:bodyPr>
            <a:noAutofit/>
          </a:bodyPr>
          <a:lstStyle/>
          <a:p>
            <a:pPr algn="ctr"/>
            <a:r>
              <a:rPr lang="tr-TR" sz="8000" dirty="0" smtClean="0">
                <a:solidFill>
                  <a:srgbClr val="FFFF00"/>
                </a:solidFill>
              </a:rPr>
              <a:t>SIEVE</a:t>
            </a:r>
            <a:br>
              <a:rPr lang="tr-TR" sz="8000" dirty="0" smtClean="0">
                <a:solidFill>
                  <a:srgbClr val="FFFF00"/>
                </a:solidFill>
              </a:rPr>
            </a:br>
            <a:r>
              <a:rPr lang="tr-TR" sz="8000" dirty="0" smtClean="0">
                <a:solidFill>
                  <a:srgbClr val="FFFF00"/>
                </a:solidFill>
              </a:rPr>
              <a:t>süzgeç-elek-kalbur</a:t>
            </a:r>
            <a:endParaRPr lang="tr-TR" sz="8000" dirty="0">
              <a:solidFill>
                <a:srgbClr val="FFFF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5043055" cy="48352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0576" y="0"/>
            <a:ext cx="5231423" cy="483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6935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119253" y="2346324"/>
            <a:ext cx="6670964" cy="1325563"/>
          </a:xfrm>
        </p:spPr>
        <p:txBody>
          <a:bodyPr>
            <a:noAutofit/>
          </a:bodyPr>
          <a:lstStyle/>
          <a:p>
            <a:pPr algn="ctr"/>
            <a:r>
              <a:rPr lang="tr-TR" sz="6000" dirty="0" smtClean="0">
                <a:solidFill>
                  <a:srgbClr val="FFFF00"/>
                </a:solidFill>
              </a:rPr>
              <a:t>SKIMMER</a:t>
            </a:r>
            <a:r>
              <a:rPr lang="tr-TR" sz="6000" dirty="0" smtClean="0"/>
              <a:t/>
            </a:r>
            <a:br>
              <a:rPr lang="tr-TR" sz="6000" dirty="0" smtClean="0"/>
            </a:br>
            <a:r>
              <a:rPr lang="tr-TR" sz="6000" dirty="0" smtClean="0">
                <a:solidFill>
                  <a:srgbClr val="FFFF00"/>
                </a:solidFill>
              </a:rPr>
              <a:t>MESH</a:t>
            </a:r>
            <a:r>
              <a:rPr lang="tr-TR" sz="6000" dirty="0" smtClean="0"/>
              <a:t> </a:t>
            </a:r>
            <a:r>
              <a:rPr lang="tr-TR" sz="6000" dirty="0" smtClean="0">
                <a:solidFill>
                  <a:srgbClr val="FFFF00"/>
                </a:solidFill>
              </a:rPr>
              <a:t>SKIMMER</a:t>
            </a:r>
            <a:endParaRPr lang="tr-TR" sz="6000" dirty="0">
              <a:solidFill>
                <a:srgbClr val="FFFF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4765963" cy="357447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394364"/>
            <a:ext cx="4765962" cy="346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036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60271" y="5297343"/>
            <a:ext cx="5687291" cy="1325563"/>
          </a:xfrm>
        </p:spPr>
        <p:txBody>
          <a:bodyPr>
            <a:noAutofit/>
          </a:bodyPr>
          <a:lstStyle/>
          <a:p>
            <a:r>
              <a:rPr lang="tr-TR" sz="6000" dirty="0" smtClean="0">
                <a:solidFill>
                  <a:srgbClr val="FFFF00"/>
                </a:solidFill>
              </a:rPr>
              <a:t>CORKSCREW</a:t>
            </a:r>
            <a:endParaRPr lang="tr-TR" sz="6000" dirty="0">
              <a:solidFill>
                <a:srgbClr val="FFFF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5167745" cy="516774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2255" y="0"/>
            <a:ext cx="5929745" cy="516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514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81218" y="1287391"/>
            <a:ext cx="6754091" cy="5030282"/>
          </a:xfrm>
        </p:spPr>
        <p:txBody>
          <a:bodyPr>
            <a:noAutofit/>
          </a:bodyPr>
          <a:lstStyle/>
          <a:p>
            <a:pPr algn="ctr"/>
            <a:r>
              <a:rPr lang="tr-TR" sz="4000" dirty="0" smtClean="0">
                <a:solidFill>
                  <a:srgbClr val="FFFF00"/>
                </a:solidFill>
              </a:rPr>
              <a:t>MEAR TENDERIZER</a:t>
            </a:r>
            <a:br>
              <a:rPr lang="tr-TR" sz="4000" dirty="0" smtClean="0">
                <a:solidFill>
                  <a:srgbClr val="FFFF00"/>
                </a:solidFill>
              </a:rPr>
            </a:br>
            <a:r>
              <a:rPr lang="tr-TR" sz="4000" dirty="0" smtClean="0">
                <a:solidFill>
                  <a:srgbClr val="FFFF00"/>
                </a:solidFill>
              </a:rPr>
              <a:t>et yumuşatıcısı-et döveceği</a:t>
            </a:r>
            <a:br>
              <a:rPr lang="tr-TR" sz="4000" dirty="0" smtClean="0">
                <a:solidFill>
                  <a:srgbClr val="FFFF00"/>
                </a:solidFill>
              </a:rPr>
            </a:br>
            <a:r>
              <a:rPr lang="tr-TR" sz="4000" dirty="0" smtClean="0">
                <a:solidFill>
                  <a:srgbClr val="FFFF00"/>
                </a:solidFill>
              </a:rPr>
              <a:t/>
            </a:r>
            <a:br>
              <a:rPr lang="tr-TR" sz="4000" dirty="0" smtClean="0">
                <a:solidFill>
                  <a:srgbClr val="FFFF00"/>
                </a:solidFill>
              </a:rPr>
            </a:br>
            <a:r>
              <a:rPr lang="tr-TR" sz="4000" dirty="0" smtClean="0">
                <a:solidFill>
                  <a:srgbClr val="FFFF00"/>
                </a:solidFill>
              </a:rPr>
              <a:t>MEAT MALLET</a:t>
            </a:r>
            <a:br>
              <a:rPr lang="tr-TR" sz="4000" dirty="0" smtClean="0">
                <a:solidFill>
                  <a:srgbClr val="FFFF00"/>
                </a:solidFill>
              </a:rPr>
            </a:br>
            <a:r>
              <a:rPr lang="tr-TR" sz="4000" dirty="0" smtClean="0">
                <a:solidFill>
                  <a:srgbClr val="FFFF00"/>
                </a:solidFill>
              </a:rPr>
              <a:t>et döveceği-et tokacı</a:t>
            </a:r>
            <a:br>
              <a:rPr lang="tr-TR" sz="4000" dirty="0" smtClean="0">
                <a:solidFill>
                  <a:srgbClr val="FFFF00"/>
                </a:solidFill>
              </a:rPr>
            </a:br>
            <a:r>
              <a:rPr lang="tr-TR" sz="4000" dirty="0" smtClean="0">
                <a:solidFill>
                  <a:srgbClr val="FFFF00"/>
                </a:solidFill>
              </a:rPr>
              <a:t/>
            </a:r>
            <a:br>
              <a:rPr lang="tr-TR" sz="4000" dirty="0" smtClean="0">
                <a:solidFill>
                  <a:srgbClr val="FFFF00"/>
                </a:solidFill>
              </a:rPr>
            </a:br>
            <a:r>
              <a:rPr lang="tr-TR" sz="4000" dirty="0" smtClean="0">
                <a:solidFill>
                  <a:srgbClr val="FFFF00"/>
                </a:solidFill>
              </a:rPr>
              <a:t>STEAK HAMMER</a:t>
            </a:r>
            <a:br>
              <a:rPr lang="tr-TR" sz="4000" dirty="0" smtClean="0">
                <a:solidFill>
                  <a:srgbClr val="FFFF00"/>
                </a:solidFill>
              </a:rPr>
            </a:br>
            <a:r>
              <a:rPr lang="tr-TR" sz="4000" dirty="0" smtClean="0">
                <a:solidFill>
                  <a:srgbClr val="FFFF00"/>
                </a:solidFill>
              </a:rPr>
              <a:t>biftek çekici</a:t>
            </a:r>
            <a:br>
              <a:rPr lang="tr-TR" sz="4000" dirty="0" smtClean="0">
                <a:solidFill>
                  <a:srgbClr val="FFFF00"/>
                </a:solidFill>
              </a:rPr>
            </a:br>
            <a:r>
              <a:rPr lang="tr-TR" sz="4000" dirty="0" smtClean="0">
                <a:solidFill>
                  <a:srgbClr val="FFFF00"/>
                </a:solidFill>
              </a:rPr>
              <a:t/>
            </a:r>
            <a:br>
              <a:rPr lang="tr-TR" sz="4000" dirty="0" smtClean="0">
                <a:solidFill>
                  <a:srgbClr val="FFFF00"/>
                </a:solidFill>
              </a:rPr>
            </a:br>
            <a:r>
              <a:rPr lang="tr-TR" sz="4000" dirty="0" smtClean="0">
                <a:solidFill>
                  <a:srgbClr val="FFFF00"/>
                </a:solidFill>
              </a:rPr>
              <a:t>TENDERIZER HAMMER</a:t>
            </a:r>
            <a:br>
              <a:rPr lang="tr-TR" sz="4000" dirty="0" smtClean="0">
                <a:solidFill>
                  <a:srgbClr val="FFFF00"/>
                </a:solidFill>
              </a:rPr>
            </a:br>
            <a:r>
              <a:rPr lang="tr-TR" sz="4000" dirty="0" smtClean="0">
                <a:solidFill>
                  <a:srgbClr val="FFFF00"/>
                </a:solidFill>
              </a:rPr>
              <a:t>yumuşatıcı çekiç</a:t>
            </a:r>
            <a:br>
              <a:rPr lang="tr-TR" sz="4000" dirty="0" smtClean="0">
                <a:solidFill>
                  <a:srgbClr val="FFFF00"/>
                </a:solidFill>
              </a:rPr>
            </a:br>
            <a:r>
              <a:rPr lang="tr-TR" sz="4000" dirty="0" smtClean="0">
                <a:solidFill>
                  <a:srgbClr val="FFFF00"/>
                </a:solidFill>
              </a:rPr>
              <a:t/>
            </a:r>
            <a:br>
              <a:rPr lang="tr-TR" sz="4000" dirty="0" smtClean="0">
                <a:solidFill>
                  <a:srgbClr val="FFFF00"/>
                </a:solidFill>
              </a:rPr>
            </a:br>
            <a:endParaRPr lang="tr-TR" sz="4000" dirty="0">
              <a:solidFill>
                <a:srgbClr val="FFFF00"/>
              </a:solidFill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1054"/>
            <a:ext cx="5470382" cy="547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9216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08763" y="6927"/>
            <a:ext cx="3588327" cy="355369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2061" y="3567545"/>
            <a:ext cx="3992929" cy="329738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4990" y="3567545"/>
            <a:ext cx="4119555" cy="329045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97091" y="6927"/>
            <a:ext cx="4294909" cy="355369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4308764" cy="356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6170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3817" y="0"/>
            <a:ext cx="6830291" cy="683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5347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580909" y="2307646"/>
            <a:ext cx="5832764" cy="2197965"/>
          </a:xfrm>
        </p:spPr>
        <p:txBody>
          <a:bodyPr>
            <a:noAutofit/>
          </a:bodyPr>
          <a:lstStyle/>
          <a:p>
            <a:r>
              <a:rPr lang="tr-TR" sz="5400" dirty="0" smtClean="0">
                <a:solidFill>
                  <a:srgbClr val="FFFF00"/>
                </a:solidFill>
              </a:rPr>
              <a:t>PRESSURE COOKER</a:t>
            </a:r>
            <a:endParaRPr lang="tr-TR" sz="5400" dirty="0">
              <a:solidFill>
                <a:srgbClr val="FFFF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6933"/>
            <a:ext cx="6459393" cy="645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6304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</TotalTime>
  <Words>12</Words>
  <Application>Microsoft Office PowerPoint</Application>
  <PresentationFormat>Özel</PresentationFormat>
  <Paragraphs>7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Office Theme</vt:lpstr>
      <vt:lpstr>Mesleki Yabancı Dil 2</vt:lpstr>
      <vt:lpstr>SIEVE süzgeç-elek-kalbur</vt:lpstr>
      <vt:lpstr>SKIMMER MESH SKIMMER</vt:lpstr>
      <vt:lpstr>CORKSCREW</vt:lpstr>
      <vt:lpstr>MEAR TENDERIZER et yumuşatıcısı-et döveceği  MEAT MALLET et döveceği-et tokacı  STEAK HAMMER biftek çekici  TENDERIZER HAMMER yumuşatıcı çekiç  </vt:lpstr>
      <vt:lpstr>Slayt 6</vt:lpstr>
      <vt:lpstr>Slayt 7</vt:lpstr>
      <vt:lpstr>PRESSURE COOKER</vt:lpstr>
    </vt:vector>
  </TitlesOfParts>
  <Company>Silentall Unattended Installer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Kitchenware (Utensil)</dc:title>
  <dc:creator>Behiyenur</dc:creator>
  <cp:lastModifiedBy>güneş</cp:lastModifiedBy>
  <cp:revision>21</cp:revision>
  <dcterms:created xsi:type="dcterms:W3CDTF">2018-10-25T09:15:09Z</dcterms:created>
  <dcterms:modified xsi:type="dcterms:W3CDTF">2020-03-13T12:20:30Z</dcterms:modified>
</cp:coreProperties>
</file>