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876424" y="106538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Envanter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tr-T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Tanımı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Önemi, amaç ve faydaları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744" y="1988712"/>
            <a:ext cx="10119360" cy="275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40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048000" y="1928590"/>
            <a:ext cx="6096000" cy="30008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Envanter Çıkarmanın Amaç ve Faydaları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İşletmenin ekonomik durumu ve sermaye dağılımı görmek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Öz sermayedeki artış ve azalışın bulunmasını sağlamak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Bu artış ve azalışın nedenlerini ortaya koymak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Saf hasılanın doğru bir şekilde hesaplanmasını temin etmek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Kanuni zorunluluklara uymak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Bazı işletmecilik ve başarı ölçütlerine esaslar sağlamak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10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982827" y="1170432"/>
            <a:ext cx="176458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Envanter Tarihi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507" y="1775968"/>
            <a:ext cx="5704762" cy="279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4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876424" y="1170432"/>
            <a:ext cx="287354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Sayım (Envanter Çıkarma)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424" y="1678262"/>
            <a:ext cx="7471957" cy="455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9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464" y="1381381"/>
            <a:ext cx="7974298" cy="40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34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1714" y="2119476"/>
            <a:ext cx="6828571" cy="26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8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484660" y="1170432"/>
            <a:ext cx="288284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Arazi varlığı envanteri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570815"/>
              </p:ext>
            </p:extLst>
          </p:nvPr>
        </p:nvGraphicFramePr>
        <p:xfrm>
          <a:off x="1633729" y="2124520"/>
          <a:ext cx="7653963" cy="35417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5747"/>
                <a:gridCol w="596540"/>
                <a:gridCol w="696198"/>
                <a:gridCol w="696198"/>
                <a:gridCol w="696899"/>
                <a:gridCol w="696899"/>
                <a:gridCol w="696198"/>
                <a:gridCol w="617594"/>
                <a:gridCol w="675845"/>
                <a:gridCol w="675845"/>
              </a:tblGrid>
              <a:tr h="25297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Arazi Nevi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Mülk Arazisi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Kira ve Ortakçılıkla Tutulan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İşletme Arazisi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0595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Birim da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Toplam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Birim da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Toplam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Birim da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Toplam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Sulanan Tarla Arazisi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1000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10000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Kuru Tarla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10000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Sebzelik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4000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Meyve Bahçesi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3000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Bağ Arazisi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Ağaçlık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Tabi Çayır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Mera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2529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Diğer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  <a:tr h="50595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Çiftlik Avlusu ve Yollar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45" marR="6324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14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011680" y="1305342"/>
            <a:ext cx="9168384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Arazisi = (Mülk Arazisi + Ortağa Tutulan Arazi + Kiralanan Arazi) – (Ortağa verilen Arazi + Kiraya Verilen Arazi)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İA = (MA + OTA + KA) – (OVA – KVA)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Örnek: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Bir işletmenin 100 da kuru arazisi vardır. 15 da sulu arazisi ortağa tutulmuştur. 5 da sulu araziyi kiralamıştır. 20 da sulu arazisini ortağa vermiştir. 5 da kuru araziyi kiraya vermiştir. İşletme arazisini bulunuz.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İA = (MA + OTA + KA) – (OVA + KVA)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İA = (100 + 15 + 5) – (20 + 5) = 120 – 25 = 95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23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</p:spTree>
    <p:extLst>
      <p:ext uri="{BB962C8B-B14F-4D97-AF65-F5344CB8AC3E}">
        <p14:creationId xmlns:p14="http://schemas.microsoft.com/office/powerpoint/2010/main" val="16169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146</TotalTime>
  <Words>305</Words>
  <Application>Microsoft Office PowerPoint</Application>
  <PresentationFormat>Geniş ekran</PresentationFormat>
  <Paragraphs>140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Times New Roman</vt:lpstr>
      <vt:lpstr>Trebuchet MS</vt:lpstr>
      <vt:lpstr>Tw Cen MT</vt:lpstr>
      <vt:lpstr>Devre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 Kavramı ve Önemİ Muhasebenİn TarİHçesİ</dc:title>
  <dc:creator>halil fidan</dc:creator>
  <cp:lastModifiedBy>halil fidan</cp:lastModifiedBy>
  <cp:revision>47</cp:revision>
  <dcterms:created xsi:type="dcterms:W3CDTF">2018-11-13T06:25:23Z</dcterms:created>
  <dcterms:modified xsi:type="dcterms:W3CDTF">2018-11-13T08:52:16Z</dcterms:modified>
</cp:coreProperties>
</file>