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35C2C-F73F-4943-9038-00DC24699D95}" type="datetimeFigureOut">
              <a:rPr lang="tr-TR" smtClean="0"/>
              <a:pPr/>
              <a:t>07/11/17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99878-DE28-4844-9622-409FFEFE5A9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1395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99878-DE28-4844-9622-409FFEFE5A96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749-4A58-4DA8-85EA-080287C88F19}" type="datetimeFigureOut">
              <a:rPr lang="tr-TR" smtClean="0"/>
              <a:pPr/>
              <a:t>07/11/17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5994-BE44-4A2C-8451-0AE917335A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749-4A58-4DA8-85EA-080287C88F19}" type="datetimeFigureOut">
              <a:rPr lang="tr-TR" smtClean="0"/>
              <a:pPr/>
              <a:t>07/11/17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5994-BE44-4A2C-8451-0AE917335A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749-4A58-4DA8-85EA-080287C88F19}" type="datetimeFigureOut">
              <a:rPr lang="tr-TR" smtClean="0"/>
              <a:pPr/>
              <a:t>07/11/17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5994-BE44-4A2C-8451-0AE917335A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749-4A58-4DA8-85EA-080287C88F19}" type="datetimeFigureOut">
              <a:rPr lang="tr-TR" smtClean="0"/>
              <a:pPr/>
              <a:t>07/11/17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5994-BE44-4A2C-8451-0AE917335A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749-4A58-4DA8-85EA-080287C88F19}" type="datetimeFigureOut">
              <a:rPr lang="tr-TR" smtClean="0"/>
              <a:pPr/>
              <a:t>07/11/17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5994-BE44-4A2C-8451-0AE917335A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749-4A58-4DA8-85EA-080287C88F19}" type="datetimeFigureOut">
              <a:rPr lang="tr-TR" smtClean="0"/>
              <a:pPr/>
              <a:t>07/11/17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5994-BE44-4A2C-8451-0AE917335A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749-4A58-4DA8-85EA-080287C88F19}" type="datetimeFigureOut">
              <a:rPr lang="tr-TR" smtClean="0"/>
              <a:pPr/>
              <a:t>07/11/17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5994-BE44-4A2C-8451-0AE917335A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749-4A58-4DA8-85EA-080287C88F19}" type="datetimeFigureOut">
              <a:rPr lang="tr-TR" smtClean="0"/>
              <a:pPr/>
              <a:t>07/11/17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5994-BE44-4A2C-8451-0AE917335A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749-4A58-4DA8-85EA-080287C88F19}" type="datetimeFigureOut">
              <a:rPr lang="tr-TR" smtClean="0"/>
              <a:pPr/>
              <a:t>07/11/17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5994-BE44-4A2C-8451-0AE917335A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749-4A58-4DA8-85EA-080287C88F19}" type="datetimeFigureOut">
              <a:rPr lang="tr-TR" smtClean="0"/>
              <a:pPr/>
              <a:t>07/11/17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5994-BE44-4A2C-8451-0AE917335A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9749-4A58-4DA8-85EA-080287C88F19}" type="datetimeFigureOut">
              <a:rPr lang="tr-TR" smtClean="0"/>
              <a:pPr/>
              <a:t>07/11/17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5994-BE44-4A2C-8451-0AE917335A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E9749-4A58-4DA8-85EA-080287C88F19}" type="datetimeFigureOut">
              <a:rPr lang="tr-TR" smtClean="0"/>
              <a:pPr/>
              <a:t>07/11/17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95994-BE44-4A2C-8451-0AE917335A3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001056" cy="1857388"/>
          </a:xfrm>
        </p:spPr>
        <p:txBody>
          <a:bodyPr/>
          <a:lstStyle/>
          <a:p>
            <a:r>
              <a:rPr lang="tr-TR" dirty="0" smtClean="0"/>
              <a:t>THOMAS COOK TRAVEL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1752600"/>
          </a:xfrm>
        </p:spPr>
        <p:txBody>
          <a:bodyPr/>
          <a:lstStyle/>
          <a:p>
            <a:pPr algn="l"/>
            <a:endParaRPr lang="tr-TR" dirty="0"/>
          </a:p>
        </p:txBody>
      </p:sp>
      <p:pic>
        <p:nvPicPr>
          <p:cNvPr id="4" name="3 Resim" descr="thomas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46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istrator\Desktop\THOMAS COOK RESİMLERİ\thomas-cook_206290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43380"/>
          </a:xfrm>
          <a:prstGeom prst="rect">
            <a:avLst/>
          </a:prstGeom>
          <a:noFill/>
        </p:spPr>
      </p:pic>
      <p:pic>
        <p:nvPicPr>
          <p:cNvPr id="5123" name="Picture 3" descr="C:\Documents and Settings\Administrator\Desktop\THOMAS COOK RESİMLERİ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143380"/>
            <a:ext cx="9144000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4571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4357717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tr-TR" dirty="0" smtClean="0"/>
              <a:t>Thomas Cook bünyesindeki 5 ayrı marka otelden toplam 133 tesis var, otellerin ülkelere dağılımında Türkiye 35 tesis ile ilk sıradıdır.</a:t>
            </a:r>
          </a:p>
          <a:p>
            <a:endParaRPr lang="tr-TR" dirty="0" smtClean="0"/>
          </a:p>
          <a:p>
            <a:r>
              <a:rPr lang="tr-TR" dirty="0" smtClean="0"/>
              <a:t>Thomas Cook'un otelcilik alanındaki iki yeni markası Sentido ve SunConnect'in ilk olarak Türkiye'de hizmete girdi.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6146" name="Picture 2" descr="C:\Documents and Settings\Administrator\Desktop\THOMAS COOK RESİMLERİ\f7c6bfa4-506d-4710-b0dc-49d8f4919e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8"/>
            <a:ext cx="9144000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r>
              <a:rPr lang="tr-TR" sz="4400" dirty="0" smtClean="0">
                <a:solidFill>
                  <a:srgbClr val="FFC000"/>
                </a:solidFill>
              </a:rPr>
              <a:t>THOMAS COOK KİMDİR </a:t>
            </a:r>
            <a:endParaRPr lang="tr-TR" sz="4400" dirty="0">
              <a:solidFill>
                <a:srgbClr val="FFC000"/>
              </a:solidFill>
            </a:endParaRPr>
          </a:p>
        </p:txBody>
      </p:sp>
      <p:pic>
        <p:nvPicPr>
          <p:cNvPr id="5" name="4 İçerik Yer Tutucusu" descr="gallery_2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0" y="1428736"/>
            <a:ext cx="3925263" cy="4697413"/>
          </a:xfrm>
        </p:spPr>
      </p:pic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257676" cy="4691063"/>
          </a:xfrm>
        </p:spPr>
        <p:txBody>
          <a:bodyPr>
            <a:normAutofit/>
          </a:bodyPr>
          <a:lstStyle/>
          <a:p>
            <a:pPr lvl="0"/>
            <a:r>
              <a:rPr lang="tr-TR" sz="3000" b="1" dirty="0" smtClean="0"/>
              <a:t>İsim</a:t>
            </a:r>
            <a:r>
              <a:rPr lang="tr-TR" sz="3000" dirty="0"/>
              <a:t>: Thomas</a:t>
            </a:r>
          </a:p>
          <a:p>
            <a:pPr lvl="0"/>
            <a:r>
              <a:rPr lang="tr-TR" sz="3000" b="1" dirty="0" smtClean="0"/>
              <a:t>Soyad</a:t>
            </a:r>
            <a:r>
              <a:rPr lang="tr-TR" sz="3000" dirty="0" smtClean="0"/>
              <a:t>:</a:t>
            </a:r>
            <a:r>
              <a:rPr lang="tr-TR" sz="3000" dirty="0"/>
              <a:t> Cook </a:t>
            </a:r>
          </a:p>
          <a:p>
            <a:pPr lvl="0"/>
            <a:r>
              <a:rPr lang="tr-TR" sz="3000" b="1" dirty="0" smtClean="0"/>
              <a:t>Doğum Tarihi</a:t>
            </a:r>
            <a:r>
              <a:rPr lang="tr-TR" sz="3000" dirty="0" smtClean="0"/>
              <a:t>:22.11.1808</a:t>
            </a:r>
            <a:endParaRPr lang="tr-TR" sz="3000" dirty="0"/>
          </a:p>
          <a:p>
            <a:pPr lvl="0"/>
            <a:r>
              <a:rPr lang="tr-TR" sz="3000" dirty="0"/>
              <a:t> </a:t>
            </a:r>
            <a:r>
              <a:rPr lang="tr-TR" sz="3000" b="1" dirty="0" smtClean="0"/>
              <a:t>Ölüm </a:t>
            </a:r>
            <a:r>
              <a:rPr lang="tr-TR" sz="3000" b="1" dirty="0"/>
              <a:t>Tarihi</a:t>
            </a:r>
            <a:r>
              <a:rPr lang="tr-TR" sz="3000" dirty="0"/>
              <a:t>: </a:t>
            </a:r>
            <a:r>
              <a:rPr lang="tr-TR" sz="3000" dirty="0" smtClean="0"/>
              <a:t>18.07.1892</a:t>
            </a:r>
          </a:p>
          <a:p>
            <a:r>
              <a:rPr lang="tr-TR" sz="3000" b="1" dirty="0" smtClean="0"/>
              <a:t> </a:t>
            </a:r>
            <a:r>
              <a:rPr lang="tr-TR" sz="3000" b="1" dirty="0" smtClean="0">
                <a:solidFill>
                  <a:schemeClr val="tx1">
                    <a:lumMod val="95000"/>
                  </a:schemeClr>
                </a:solidFill>
              </a:rPr>
              <a:t>Derbyshire</a:t>
            </a:r>
            <a:r>
              <a:rPr lang="tr-TR" sz="3000" dirty="0" smtClean="0"/>
              <a:t> </a:t>
            </a:r>
            <a:r>
              <a:rPr lang="tr-TR" sz="3000" b="1" dirty="0" smtClean="0"/>
              <a:t>Melbourne</a:t>
            </a:r>
            <a:r>
              <a:rPr lang="tr-TR" sz="3000" b="1" dirty="0"/>
              <a:t> </a:t>
            </a:r>
            <a:r>
              <a:rPr lang="tr-TR" sz="3000" b="1" dirty="0" smtClean="0"/>
              <a:t>Avustralya</a:t>
            </a:r>
            <a:r>
              <a:rPr lang="tr-TR" sz="3000" dirty="0" smtClean="0"/>
              <a:t> doğumlu.</a:t>
            </a:r>
          </a:p>
          <a:p>
            <a:r>
              <a:rPr lang="tr-TR" sz="3000" b="1" dirty="0" smtClean="0"/>
              <a:t>Baptist</a:t>
            </a:r>
            <a:r>
              <a:rPr lang="tr-TR" sz="3000" dirty="0" smtClean="0"/>
              <a:t> din adamı ve işadamı.</a:t>
            </a:r>
          </a:p>
          <a:p>
            <a:pPr lvl="0"/>
            <a:endParaRPr lang="tr-TR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85728"/>
            <a:ext cx="8115328" cy="28575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500042"/>
            <a:ext cx="3686172" cy="6072230"/>
          </a:xfrm>
        </p:spPr>
        <p:txBody>
          <a:bodyPr/>
          <a:lstStyle/>
          <a:p>
            <a:r>
              <a:rPr lang="tr-TR" sz="2400" b="1" dirty="0" smtClean="0"/>
              <a:t>1841 yılında İngiltere'nin Leicester kentine, 20 km uzaklıktaki bir alanda düzenleyen festivale, 571 kişlik bir turist kafilesini götürmüştür.Bu hareketiyle modern anlamda ilk turizm hareketini başlatmıştır. </a:t>
            </a:r>
          </a:p>
          <a:p>
            <a:endParaRPr lang="tr-TR" sz="2400" b="1" dirty="0" smtClean="0"/>
          </a:p>
          <a:p>
            <a:r>
              <a:rPr lang="tr-TR" sz="2400" b="1" dirty="0" smtClean="0"/>
              <a:t>Cook ilk yurtdışı turunu İskoçya'ya tren ve gemi ulaşım araçlarını birlikte organize ederek gerçekleştirmiştir.</a:t>
            </a:r>
          </a:p>
          <a:p>
            <a:endParaRPr lang="tr-TR" dirty="0"/>
          </a:p>
        </p:txBody>
      </p:sp>
      <p:pic>
        <p:nvPicPr>
          <p:cNvPr id="2050" name="Picture 2" descr="C:\Documents and Settings\Administrator\Desktop\THOMAS COOK RESİMLERİ\Thomas_Cook_Building,_Leicester,_panel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28604"/>
            <a:ext cx="442915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29684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3 İçerik Yer Tutucusu" descr="1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120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C000"/>
                </a:solidFill>
              </a:rPr>
              <a:t>Şirketin Tur </a:t>
            </a:r>
            <a:r>
              <a:rPr lang="tr-TR" b="1" dirty="0">
                <a:solidFill>
                  <a:srgbClr val="FFC000"/>
                </a:solidFill>
              </a:rPr>
              <a:t>O</a:t>
            </a:r>
            <a:r>
              <a:rPr lang="tr-TR" b="1" dirty="0" smtClean="0">
                <a:solidFill>
                  <a:srgbClr val="FFC000"/>
                </a:solidFill>
              </a:rPr>
              <a:t>peratörleri Markaları</a:t>
            </a:r>
            <a:endParaRPr lang="tr-TR" b="1" dirty="0">
              <a:solidFill>
                <a:srgbClr val="FFC000"/>
              </a:solidFill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C000"/>
                </a:solidFill>
              </a:rPr>
              <a:t>ALMANYA</a:t>
            </a:r>
            <a:endParaRPr lang="tr-TR" sz="3200" dirty="0">
              <a:solidFill>
                <a:srgbClr val="FFC000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b="1" dirty="0" smtClean="0"/>
              <a:t>Neckermann Reisen,</a:t>
            </a:r>
          </a:p>
          <a:p>
            <a:r>
              <a:rPr lang="tr-TR" b="1" dirty="0" smtClean="0"/>
              <a:t> Aldiana</a:t>
            </a:r>
          </a:p>
          <a:p>
            <a:r>
              <a:rPr lang="tr-TR" b="1" dirty="0" smtClean="0"/>
              <a:t>Air Marin</a:t>
            </a:r>
          </a:p>
          <a:p>
            <a:r>
              <a:rPr lang="tr-TR" b="1" dirty="0" smtClean="0"/>
              <a:t>Bucher Reisen</a:t>
            </a:r>
          </a:p>
          <a:p>
            <a:r>
              <a:rPr lang="tr-TR" b="1" dirty="0" smtClean="0"/>
              <a:t>Terramar</a:t>
            </a:r>
          </a:p>
          <a:p>
            <a:r>
              <a:rPr lang="tr-TR" b="1" dirty="0" smtClean="0"/>
              <a:t>Kreutzer Touristik</a:t>
            </a:r>
          </a:p>
          <a:p>
            <a:r>
              <a:rPr lang="tr-TR" b="1" dirty="0" smtClean="0"/>
              <a:t>Condor Individuell</a:t>
            </a:r>
            <a:endParaRPr lang="tr-TR" b="1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C000"/>
                </a:solidFill>
              </a:rPr>
              <a:t>İNGİLTERE/İRLANDA</a:t>
            </a:r>
            <a:endParaRPr lang="tr-TR" sz="3200" dirty="0">
              <a:solidFill>
                <a:srgbClr val="FFC000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Thomas Cook</a:t>
            </a:r>
          </a:p>
          <a:p>
            <a:r>
              <a:rPr lang="tr-TR" sz="2800" b="1" dirty="0" smtClean="0"/>
              <a:t>Thomas Cook Holidays</a:t>
            </a:r>
          </a:p>
          <a:p>
            <a:r>
              <a:rPr lang="tr-TR" sz="2800" b="1" dirty="0" smtClean="0"/>
              <a:t> JMC</a:t>
            </a:r>
          </a:p>
          <a:p>
            <a:r>
              <a:rPr lang="tr-TR" sz="2800" b="1" dirty="0" smtClean="0"/>
              <a:t>Style</a:t>
            </a:r>
          </a:p>
          <a:p>
            <a:r>
              <a:rPr lang="tr-TR" sz="2800" b="1" dirty="0" smtClean="0"/>
              <a:t>Neilson</a:t>
            </a:r>
          </a:p>
          <a:p>
            <a:r>
              <a:rPr lang="tr-TR" sz="2800" b="1" dirty="0" smtClean="0"/>
              <a:t>Club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5396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28596" y="500042"/>
            <a:ext cx="4040188" cy="639762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FFC000"/>
                </a:solidFill>
              </a:rPr>
              <a:t>FRANSA</a:t>
            </a:r>
            <a:endParaRPr lang="tr-TR" sz="3200" dirty="0">
              <a:solidFill>
                <a:srgbClr val="FFC000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8596" y="1285860"/>
            <a:ext cx="4040188" cy="5143536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Aquatour </a:t>
            </a:r>
            <a:endParaRPr lang="tr-TR" sz="2800" b="1" dirty="0"/>
          </a:p>
          <a:p>
            <a:r>
              <a:rPr lang="tr-TR" sz="2800" b="1" dirty="0" smtClean="0"/>
              <a:t>Havas Voyages</a:t>
            </a:r>
          </a:p>
          <a:p>
            <a:r>
              <a:rPr lang="tr-TR" sz="2800" b="1" dirty="0" smtClean="0"/>
              <a:t>Vacances</a:t>
            </a:r>
          </a:p>
          <a:p>
            <a:endParaRPr lang="tr-TR" sz="2800" b="1" dirty="0"/>
          </a:p>
          <a:p>
            <a:pPr>
              <a:buNone/>
            </a:pPr>
            <a:r>
              <a:rPr lang="tr-TR" sz="3200" b="1" dirty="0" smtClean="0">
                <a:solidFill>
                  <a:srgbClr val="FFC000"/>
                </a:solidFill>
              </a:rPr>
              <a:t>HOLLANDA</a:t>
            </a:r>
          </a:p>
          <a:p>
            <a:r>
              <a:rPr lang="tr-TR" sz="2800" dirty="0" smtClean="0"/>
              <a:t>Neckermann</a:t>
            </a:r>
          </a:p>
          <a:p>
            <a:r>
              <a:rPr lang="tr-TR" sz="2800" dirty="0" smtClean="0"/>
              <a:t>Vrij Uit </a:t>
            </a:r>
            <a:endParaRPr lang="tr-TR" sz="2800" dirty="0"/>
          </a:p>
          <a:p>
            <a:r>
              <a:rPr lang="tr-TR" sz="2800" dirty="0" smtClean="0"/>
              <a:t>Belvilla</a:t>
            </a:r>
            <a:endParaRPr lang="tr-TR" sz="2800" b="1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3438" y="500042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tr-TR" sz="3200" dirty="0" smtClean="0">
                <a:solidFill>
                  <a:srgbClr val="FFC000"/>
                </a:solidFill>
              </a:rPr>
              <a:t>BELÇİKA LÜKSEMBURG</a:t>
            </a:r>
            <a:endParaRPr lang="tr-TR" sz="3200" dirty="0">
              <a:solidFill>
                <a:srgbClr val="FFC000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3438" y="1285860"/>
            <a:ext cx="4041775" cy="5143536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All Seasons</a:t>
            </a:r>
          </a:p>
          <a:p>
            <a:r>
              <a:rPr lang="tr-TR" sz="2800" b="1" dirty="0" smtClean="0"/>
              <a:t>Neckermann</a:t>
            </a:r>
          </a:p>
          <a:p>
            <a:r>
              <a:rPr lang="tr-TR" sz="2800" b="1" dirty="0" smtClean="0"/>
              <a:t>Pegase</a:t>
            </a:r>
          </a:p>
          <a:p>
            <a:r>
              <a:rPr lang="tr-TR" sz="2800" b="1" dirty="0" smtClean="0"/>
              <a:t>Sunsnacks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Desktop\THOMAS COOK RESİMLERİ\necker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5396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.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14282" y="285728"/>
            <a:ext cx="4111626" cy="1571636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AVUSTURYA, MACARİSTAN, POLONYA, SLOVEKYA, SLOVENYA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142844" y="2000240"/>
            <a:ext cx="4040188" cy="1285884"/>
          </a:xfrm>
        </p:spPr>
        <p:txBody>
          <a:bodyPr/>
          <a:lstStyle/>
          <a:p>
            <a:r>
              <a:rPr lang="tr-TR" dirty="0" smtClean="0"/>
              <a:t> </a:t>
            </a:r>
            <a:r>
              <a:rPr lang="tr-TR" sz="3200" dirty="0" smtClean="0"/>
              <a:t>Neckermann</a:t>
            </a:r>
            <a:endParaRPr lang="tr-TR" sz="3200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500562" y="642918"/>
            <a:ext cx="4041775" cy="639762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C000"/>
                </a:solidFill>
              </a:rPr>
              <a:t>HİNDİSTAN MISIR</a:t>
            </a:r>
            <a:endParaRPr lang="tr-TR" sz="3200" dirty="0">
              <a:solidFill>
                <a:srgbClr val="FFC000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357686" y="1928802"/>
            <a:ext cx="4041775" cy="1500198"/>
          </a:xfrm>
        </p:spPr>
        <p:txBody>
          <a:bodyPr>
            <a:normAutofit/>
          </a:bodyPr>
          <a:lstStyle/>
          <a:p>
            <a:r>
              <a:rPr lang="tr-TR" sz="3200" dirty="0" smtClean="0"/>
              <a:t>Thomas Cook</a:t>
            </a:r>
          </a:p>
          <a:p>
            <a:r>
              <a:rPr lang="tr-TR" sz="3200" dirty="0" smtClean="0"/>
              <a:t>Marlin Travel.</a:t>
            </a:r>
            <a:endParaRPr lang="tr-TR" sz="3200" dirty="0"/>
          </a:p>
        </p:txBody>
      </p:sp>
      <p:pic>
        <p:nvPicPr>
          <p:cNvPr id="7" name="Picture 2" descr="C:\Documents and Settings\Administrator\Desktop\THOMAS COOK RESİMLERİ\6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714751"/>
            <a:ext cx="6929454" cy="3143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C000"/>
                </a:solidFill>
              </a:rPr>
              <a:t>Havayolları Markaları</a:t>
            </a:r>
            <a:endParaRPr lang="tr-TR" sz="4000" dirty="0">
              <a:solidFill>
                <a:srgbClr val="FFC000"/>
              </a:solidFill>
            </a:endParaRPr>
          </a:p>
        </p:txBody>
      </p:sp>
      <p:pic>
        <p:nvPicPr>
          <p:cNvPr id="5" name="4 İçerik Yer Tutucusu" descr="ae8cb049-8078-410e-8c54-2aaa3d921ea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0242" y="1428750"/>
            <a:ext cx="4615016" cy="4768850"/>
          </a:xfrm>
        </p:spPr>
      </p:pic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277971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sz="2400" b="1" dirty="0" smtClean="0"/>
              <a:t>Condor  50 uçak</a:t>
            </a:r>
          </a:p>
          <a:p>
            <a:pPr>
              <a:buFont typeface="Arial" pitchFamily="34" charset="0"/>
              <a:buChar char="•"/>
            </a:pPr>
            <a:r>
              <a:rPr lang="tr-TR" sz="2400" b="1" dirty="0" smtClean="0"/>
              <a:t> JMC 24 uçak </a:t>
            </a:r>
          </a:p>
          <a:p>
            <a:pPr>
              <a:buFont typeface="Arial" pitchFamily="34" charset="0"/>
              <a:buChar char="•"/>
            </a:pPr>
            <a:r>
              <a:rPr lang="tr-TR" sz="2400" b="1" dirty="0" smtClean="0"/>
              <a:t>Thomas Cook Airlines Belgium 24uçak </a:t>
            </a:r>
          </a:p>
          <a:p>
            <a:pPr>
              <a:buFont typeface="Arial" pitchFamily="34" charset="0"/>
              <a:buChar char="•"/>
            </a:pPr>
            <a:r>
              <a:rPr lang="tr-TR" sz="2400" b="1" dirty="0" smtClean="0"/>
              <a:t>Sun Express 7 uçak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180</Words>
  <Application>Microsoft Macintosh PowerPoint</Application>
  <PresentationFormat>On-screen Show (4:3)</PresentationFormat>
  <Paragraphs>61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Ofis Teması</vt:lpstr>
      <vt:lpstr>THOMAS COOK TRAVEL</vt:lpstr>
      <vt:lpstr>THOMAS COOK KİMDİR </vt:lpstr>
      <vt:lpstr>.</vt:lpstr>
      <vt:lpstr>.</vt:lpstr>
      <vt:lpstr>Şirketin Tur Operatörleri Markaları</vt:lpstr>
      <vt:lpstr>.</vt:lpstr>
      <vt:lpstr>PowerPoint Presentation</vt:lpstr>
      <vt:lpstr>. </vt:lpstr>
      <vt:lpstr>Havayolları Markaları</vt:lpstr>
      <vt:lpstr>PowerPoint Presentation</vt:lpstr>
      <vt:lpstr>.</vt:lpstr>
    </vt:vector>
  </TitlesOfParts>
  <Company>Şirket Adı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THOMAS COOK TRAVEL</dc:title>
  <dc:creator>PERFECT XP PC1</dc:creator>
  <cp:lastModifiedBy>azade</cp:lastModifiedBy>
  <cp:revision>23</cp:revision>
  <dcterms:created xsi:type="dcterms:W3CDTF">2015-11-23T12:51:28Z</dcterms:created>
  <dcterms:modified xsi:type="dcterms:W3CDTF">2017-11-06T21:35:16Z</dcterms:modified>
</cp:coreProperties>
</file>