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4" r:id="rId6"/>
    <p:sldId id="261" r:id="rId7"/>
    <p:sldId id="262"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8.04.2019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8.04.2019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8.04.2019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8.04.2019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8.04.2019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8.04.2019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8.04.2019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8.04.2019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8.04.2019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8.04.2019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8.04.2019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8.04.2019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fotomac.com.tr/index/fenerbahc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42910" y="571480"/>
            <a:ext cx="7772400" cy="1470025"/>
          </a:xfrm>
        </p:spPr>
        <p:txBody>
          <a:bodyPr/>
          <a:lstStyle/>
          <a:p>
            <a:r>
              <a:rPr lang="tr-TR" dirty="0" smtClean="0"/>
              <a:t>FENERBAHÇEYE SİLAHLI SALDIRI</a:t>
            </a:r>
            <a:endParaRPr lang="tr-TR" dirty="0"/>
          </a:p>
        </p:txBody>
      </p:sp>
      <p:pic>
        <p:nvPicPr>
          <p:cNvPr id="1026" name="Picture 2" descr="C:\Users\user\Desktop\fenerbahce.jpg"/>
          <p:cNvPicPr>
            <a:picLocks noChangeAspect="1" noChangeArrowheads="1"/>
          </p:cNvPicPr>
          <p:nvPr/>
        </p:nvPicPr>
        <p:blipFill>
          <a:blip r:embed="rId2" cstate="print"/>
          <a:srcRect/>
          <a:stretch>
            <a:fillRect/>
          </a:stretch>
        </p:blipFill>
        <p:spPr bwMode="auto">
          <a:xfrm>
            <a:off x="0" y="2214554"/>
            <a:ext cx="9144000" cy="4643446"/>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85000" lnSpcReduction="10000"/>
          </a:bodyPr>
          <a:lstStyle/>
          <a:p>
            <a:r>
              <a:rPr lang="tr-TR" dirty="0" smtClean="0"/>
              <a:t>Spor Toto Süper Lig'in 26. haftasında </a:t>
            </a:r>
            <a:r>
              <a:rPr lang="tr-TR" dirty="0" smtClean="0">
                <a:hlinkClick r:id="rId2"/>
              </a:rPr>
              <a:t>Fenerbahçe</a:t>
            </a:r>
            <a:r>
              <a:rPr lang="tr-TR" dirty="0" smtClean="0"/>
              <a:t> deplasmanda </a:t>
            </a:r>
            <a:r>
              <a:rPr lang="tr-TR" dirty="0" err="1" smtClean="0"/>
              <a:t>Çaykur</a:t>
            </a:r>
            <a:r>
              <a:rPr lang="tr-TR" dirty="0" smtClean="0"/>
              <a:t> Rizespor'u 5-1 mağlup etti. Karşılaşma sonrası Trabzon </a:t>
            </a:r>
            <a:r>
              <a:rPr lang="tr-TR" dirty="0" err="1" smtClean="0"/>
              <a:t>Havalaanı'na</a:t>
            </a:r>
            <a:r>
              <a:rPr lang="tr-TR" dirty="0" smtClean="0"/>
              <a:t> dönmek için kara yolu ile yola çıkan sarı-lacivertli kafileyi taşıyan otobüs, Trabzon'un Sürmene ilçesi yakınlarında saldırıya uğradı. Otobüs camı paramparça olurken, şoför ağır yaralı olarak hastaneye kaldırıldı. </a:t>
            </a:r>
            <a:endParaRPr lang="tr-TR" dirty="0" smtClean="0"/>
          </a:p>
          <a:p>
            <a:r>
              <a:rPr lang="tr-TR" dirty="0" smtClean="0"/>
              <a:t>Tüfekle </a:t>
            </a:r>
            <a:r>
              <a:rPr lang="tr-TR" dirty="0" smtClean="0"/>
              <a:t>yapıldığı tespit edilen saldırıda otobüs </a:t>
            </a:r>
            <a:r>
              <a:rPr lang="tr-TR" dirty="0" err="1" smtClean="0"/>
              <a:t>şöförü</a:t>
            </a:r>
            <a:r>
              <a:rPr lang="tr-TR" dirty="0" smtClean="0"/>
              <a:t> Ufuk Kıran kafasından yaralandı. Ufuk Kıran’ın bayılması sonrası otobüsün takla atmasını veya denize uçmasını, Fenerbahçe güvenlik görevlileri önledi. </a:t>
            </a:r>
            <a:endParaRPr lang="tr-TR" dirty="0" smtClean="0"/>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b="1" dirty="0" smtClean="0"/>
              <a:t>FUTBOLCULAR ÖLÜMDEN DÖNDÜ!</a:t>
            </a:r>
            <a:br>
              <a:rPr lang="tr-TR" b="1" dirty="0" smtClean="0"/>
            </a:br>
            <a:r>
              <a:rPr lang="tr-TR" dirty="0" smtClean="0"/>
              <a:t>Takım otobüsünün kurşunlandığı güzergahın viyadük olduğu belirtilirken, Fenerbahçeli futbolcuların da içinde bulunduğu otobüsün denize yuvarlanma tehlikesi atlattığı belirtildi. Otobüs </a:t>
            </a:r>
            <a:r>
              <a:rPr lang="tr-TR" dirty="0" err="1" smtClean="0"/>
              <a:t>şöförü</a:t>
            </a:r>
            <a:r>
              <a:rPr lang="tr-TR" dirty="0" smtClean="0"/>
              <a:t> aldığı yaraya rağmen can pahasına otobüsü yolda tutmayı başararak büyük büyük bir trajedinin önüne geçtiği ifade edildi</a:t>
            </a:r>
            <a:r>
              <a:rPr lang="tr-TR" dirty="0" smtClean="0"/>
              <a:t>.</a:t>
            </a:r>
            <a:endParaRPr lang="tr-TR" dirty="0" smtClean="0"/>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10000"/>
          </a:bodyPr>
          <a:lstStyle/>
          <a:p>
            <a:r>
              <a:rPr lang="tr-TR" b="1" dirty="0" smtClean="0"/>
              <a:t>"FRENE BASMASAM AŞAĞIYA UÇARDIK"</a:t>
            </a:r>
            <a:r>
              <a:rPr lang="tr-TR" dirty="0" smtClean="0"/>
              <a:t/>
            </a:r>
            <a:br>
              <a:rPr lang="tr-TR" dirty="0" smtClean="0"/>
            </a:br>
            <a:r>
              <a:rPr lang="tr-TR" dirty="0" smtClean="0"/>
              <a:t>Fenerbahçe’nin güvenlikten sorumlu şefi Serdar Kılıç’ın soğukkanlılığı, Sarı-Lacivertli oyuncuların hayatını kurtardı... Kılıç o anları şöyle anlattı: “O anda silah sesi geldi. Çok sert ve büyük bir gürültü ile camlar patladı. Şoförün kafası öne düştü. ‘Frene bas’ diye bağırıldı. Durmasak aşağıya uçardık. Şoför vurulunca frene bastım. Şarampole doğru yuvarlanacaktık yoksa. Şoförden sürekli kan geliyordu.”</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RESMİ AÇIKLAMA</a:t>
            </a:r>
            <a:endParaRPr lang="tr-TR" dirty="0"/>
          </a:p>
        </p:txBody>
      </p:sp>
      <p:sp>
        <p:nvSpPr>
          <p:cNvPr id="3" name="2 İçerik Yer Tutucusu"/>
          <p:cNvSpPr>
            <a:spLocks noGrp="1"/>
          </p:cNvSpPr>
          <p:nvPr>
            <p:ph idx="1"/>
          </p:nvPr>
        </p:nvSpPr>
        <p:spPr/>
        <p:txBody>
          <a:bodyPr>
            <a:normAutofit fontScale="85000" lnSpcReduction="20000"/>
          </a:bodyPr>
          <a:lstStyle/>
          <a:p>
            <a:r>
              <a:rPr lang="tr-TR" dirty="0" smtClean="0"/>
              <a:t>Fenerbahçe Kulübü'nden, futbol takımını taşıyan otobüse yönelik saldırıya ilişkin yapılan açıklamada, "Kulüp olarak düşüncemiz, bu karanlık eylem aydınlatılana ve Fenerbahçe kamuoyu vicdanı tatmin edilene kadar liglerin ertelenmesinin kaçınılmaz olduğudur" denildi.</a:t>
            </a:r>
          </a:p>
          <a:p>
            <a:r>
              <a:rPr lang="tr-TR" dirty="0" smtClean="0"/>
              <a:t>Kulübün internet sitesinde yayımlanan açıklamada, takımın </a:t>
            </a:r>
            <a:r>
              <a:rPr lang="tr-TR" dirty="0" err="1" smtClean="0"/>
              <a:t>Çaykur</a:t>
            </a:r>
            <a:r>
              <a:rPr lang="tr-TR" dirty="0" smtClean="0"/>
              <a:t> Rizespor maçı sonrası Trabzon'daki havalimanına gidişi sırasında yaşadığı olayın, üstü örtülecek basit bir taraftar olayı değil, Fenerbahçe'ye yönelik organize ve tasarlanmış silahlı saldırı ve suikast girişimi olduğu savunuldu.</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endParaRPr lang="tr-TR" dirty="0"/>
          </a:p>
        </p:txBody>
      </p:sp>
      <p:pic>
        <p:nvPicPr>
          <p:cNvPr id="2050" name="Picture 2" descr="C:\Users\user\Desktop\içerik.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SORULAR </a:t>
            </a:r>
            <a:endParaRPr lang="tr-TR" dirty="0"/>
          </a:p>
        </p:txBody>
      </p:sp>
      <p:sp>
        <p:nvSpPr>
          <p:cNvPr id="3" name="2 İçerik Yer Tutucusu"/>
          <p:cNvSpPr>
            <a:spLocks noGrp="1"/>
          </p:cNvSpPr>
          <p:nvPr>
            <p:ph idx="1"/>
          </p:nvPr>
        </p:nvSpPr>
        <p:spPr/>
        <p:txBody>
          <a:bodyPr/>
          <a:lstStyle/>
          <a:p>
            <a:pPr>
              <a:buNone/>
            </a:pPr>
            <a:r>
              <a:rPr lang="tr-TR" dirty="0" smtClean="0"/>
              <a:t>1-Siz </a:t>
            </a:r>
            <a:r>
              <a:rPr lang="tr-TR" dirty="0" smtClean="0"/>
              <a:t>F</a:t>
            </a:r>
            <a:r>
              <a:rPr lang="tr-TR" dirty="0" smtClean="0"/>
              <a:t>enerbahçe </a:t>
            </a:r>
            <a:r>
              <a:rPr lang="tr-TR" dirty="0" smtClean="0"/>
              <a:t>spor </a:t>
            </a:r>
            <a:r>
              <a:rPr lang="tr-TR" dirty="0" smtClean="0"/>
              <a:t>kulübünde </a:t>
            </a:r>
            <a:r>
              <a:rPr lang="tr-TR" dirty="0" smtClean="0"/>
              <a:t>bir yönetici olsaydınız olayı nasıl değerlendirirdiniz?</a:t>
            </a:r>
          </a:p>
          <a:p>
            <a:pPr>
              <a:buNone/>
            </a:pPr>
            <a:r>
              <a:rPr lang="tr-TR" dirty="0" smtClean="0"/>
              <a:t>2-Bu </a:t>
            </a:r>
            <a:r>
              <a:rPr lang="tr-TR" dirty="0" smtClean="0"/>
              <a:t>olayın asıl amacı nedir? </a:t>
            </a:r>
            <a:endParaRPr lang="tr-TR" dirty="0" smtClean="0"/>
          </a:p>
          <a:p>
            <a:pPr>
              <a:buNone/>
            </a:pPr>
            <a:r>
              <a:rPr lang="tr-TR" dirty="0" smtClean="0"/>
              <a:t>3-Sporun bu tür olaylarla gündeme gelmesini </a:t>
            </a:r>
            <a:r>
              <a:rPr lang="tr-TR" smtClean="0"/>
              <a:t>nasıl değerlendiriyorsunuz?</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TotalTime>
  <Words>195</Words>
  <Application>Microsoft Office PowerPoint</Application>
  <PresentationFormat>Ekran Gösterisi (4:3)</PresentationFormat>
  <Paragraphs>12</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Ofis Teması</vt:lpstr>
      <vt:lpstr>FENERBAHÇEYE SİLAHLI SALDIRI</vt:lpstr>
      <vt:lpstr>Slayt 2</vt:lpstr>
      <vt:lpstr>Slayt 3</vt:lpstr>
      <vt:lpstr>Slayt 4</vt:lpstr>
      <vt:lpstr>RESMİ AÇIKLAMA</vt:lpstr>
      <vt:lpstr>Slayt 6</vt:lpstr>
      <vt:lpstr>SORULAR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user</dc:creator>
  <cp:lastModifiedBy>hp</cp:lastModifiedBy>
  <cp:revision>10</cp:revision>
  <dcterms:created xsi:type="dcterms:W3CDTF">2016-05-10T18:10:42Z</dcterms:created>
  <dcterms:modified xsi:type="dcterms:W3CDTF">2019-04-08T18:54:05Z</dcterms:modified>
</cp:coreProperties>
</file>