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F19C8-41CF-4676-8EBB-4647E2C6DCEC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3ACAC-26DF-49F6-A961-1D6FEEA5522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936103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/>
              <a:t>WEEK-2-</a:t>
            </a:r>
            <a:r>
              <a:rPr lang="en-US" sz="2800" dirty="0"/>
              <a:t>Phenotypic Variation and Environmental Effects</a:t>
            </a:r>
            <a:endParaRPr lang="tr-TR" sz="2800" dirty="0"/>
          </a:p>
        </p:txBody>
      </p:sp>
      <p:sp>
        <p:nvSpPr>
          <p:cNvPr id="5" name="4 Metin kutusu"/>
          <p:cNvSpPr txBox="1"/>
          <p:nvPr/>
        </p:nvSpPr>
        <p:spPr>
          <a:xfrm>
            <a:off x="467544" y="1988841"/>
            <a:ext cx="8136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 smtClean="0"/>
              <a:t>Components of the </a:t>
            </a:r>
            <a:r>
              <a:rPr lang="tr-TR" dirty="0"/>
              <a:t>P</a:t>
            </a:r>
            <a:r>
              <a:rPr lang="tr-TR" dirty="0" smtClean="0"/>
              <a:t>henotype: </a:t>
            </a:r>
            <a:r>
              <a:rPr lang="tr-TR" b="1" dirty="0" smtClean="0"/>
              <a:t>P = G + E + GE  </a:t>
            </a:r>
            <a:r>
              <a:rPr lang="tr-TR" dirty="0" smtClean="0"/>
              <a:t>(</a:t>
            </a:r>
            <a:r>
              <a:rPr lang="en-US" dirty="0" smtClean="0"/>
              <a:t>where P is the performance or phenotype</a:t>
            </a:r>
            <a:r>
              <a:rPr lang="tr-TR" dirty="0" smtClean="0"/>
              <a:t> </a:t>
            </a:r>
            <a:r>
              <a:rPr lang="en-US" dirty="0" smtClean="0"/>
              <a:t>(appearance or characteristics) of an individual,</a:t>
            </a:r>
            <a:r>
              <a:rPr lang="tr-TR" dirty="0" smtClean="0"/>
              <a:t> </a:t>
            </a:r>
            <a:r>
              <a:rPr lang="en-US" dirty="0" smtClean="0"/>
              <a:t>G is the genotype or genetic make</a:t>
            </a:r>
            <a:r>
              <a:rPr lang="tr-TR" dirty="0" smtClean="0"/>
              <a:t> </a:t>
            </a:r>
            <a:r>
              <a:rPr lang="en-US" dirty="0" smtClean="0"/>
              <a:t>up</a:t>
            </a:r>
            <a:r>
              <a:rPr lang="tr-TR" dirty="0" smtClean="0"/>
              <a:t> </a:t>
            </a:r>
            <a:r>
              <a:rPr lang="en-US" dirty="0" smtClean="0"/>
              <a:t>of an individual, E is the environment of</a:t>
            </a:r>
            <a:r>
              <a:rPr lang="tr-TR" dirty="0" smtClean="0"/>
              <a:t> </a:t>
            </a:r>
            <a:r>
              <a:rPr lang="en-US" dirty="0" smtClean="0"/>
              <a:t>the individual and GE is the interaction</a:t>
            </a:r>
            <a:r>
              <a:rPr lang="tr-TR" dirty="0" smtClean="0"/>
              <a:t> </a:t>
            </a:r>
            <a:r>
              <a:rPr lang="en-US" dirty="0" smtClean="0"/>
              <a:t>between the genotype and the environment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467544" y="3212976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Phenotypic variation</a:t>
            </a:r>
            <a:r>
              <a:rPr lang="tr-TR" dirty="0" smtClean="0"/>
              <a:t>=</a:t>
            </a:r>
            <a:r>
              <a:rPr lang="en-US" b="1" dirty="0" smtClean="0"/>
              <a:t>VP = VG + VE + VGE </a:t>
            </a:r>
          </a:p>
          <a:p>
            <a:r>
              <a:rPr lang="tr-TR" dirty="0" smtClean="0"/>
              <a:t>(</a:t>
            </a:r>
            <a:r>
              <a:rPr lang="en-US" dirty="0" smtClean="0"/>
              <a:t>where VG is genetic variation, VE is environmental</a:t>
            </a:r>
            <a:r>
              <a:rPr lang="tr-TR" dirty="0" smtClean="0"/>
              <a:t> </a:t>
            </a:r>
            <a:r>
              <a:rPr lang="en-US" dirty="0" smtClean="0"/>
              <a:t>variation and VGE is variation from</a:t>
            </a:r>
          </a:p>
          <a:p>
            <a:r>
              <a:rPr lang="en-US" dirty="0" smtClean="0"/>
              <a:t>genotype–environment interactions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There are </a:t>
            </a:r>
            <a:r>
              <a:rPr lang="en-US" b="1" dirty="0" smtClean="0"/>
              <a:t>numerous environmental effects </a:t>
            </a:r>
            <a:r>
              <a:rPr lang="en-US" dirty="0" smtClean="0"/>
              <a:t>and variations that can affect the phenotype and need to be controlled or corrected.</a:t>
            </a:r>
            <a:r>
              <a:rPr lang="tr-TR" dirty="0" smtClean="0"/>
              <a:t> </a:t>
            </a:r>
            <a:r>
              <a:rPr lang="en-US" dirty="0" smtClean="0"/>
              <a:t>These include </a:t>
            </a:r>
            <a:r>
              <a:rPr lang="en-US" u="sng" dirty="0" smtClean="0"/>
              <a:t>age, mortality, stocking density, temperature, water quality, maternal effects, compensatory gain, competition, magnification effects, skewness, size effects and procedures </a:t>
            </a:r>
            <a:r>
              <a:rPr lang="en-US" dirty="0" smtClean="0"/>
              <a:t>such as communal stocking.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151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WEEK-2-Phenotypic Variation and Environmental Effects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WEEK-2-Phenotypic Variation and Environmental Effects</dc:title>
  <dc:creator>Toshiba</dc:creator>
  <cp:lastModifiedBy>Toshiba</cp:lastModifiedBy>
  <cp:revision>6</cp:revision>
  <dcterms:created xsi:type="dcterms:W3CDTF">2020-05-11T12:13:08Z</dcterms:created>
  <dcterms:modified xsi:type="dcterms:W3CDTF">2020-05-12T06:10:37Z</dcterms:modified>
</cp:coreProperties>
</file>