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61" r:id="rId5"/>
    <p:sldId id="257" r:id="rId6"/>
    <p:sldId id="259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r>
              <a:rPr lang="tr-TR" dirty="0"/>
              <a:t>.</a:t>
            </a:r>
            <a:r>
              <a:rPr lang="tr-TR" dirty="0" smtClean="0"/>
              <a:t>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Hakkı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Herkes eğitim hakkından ayrım gözetilmeksizin </a:t>
            </a:r>
            <a:r>
              <a:rPr lang="tr-TR" dirty="0"/>
              <a:t>(Cinsiyet, din, etnik köken..</a:t>
            </a:r>
            <a:r>
              <a:rPr lang="tr-TR" dirty="0" err="1"/>
              <a:t>vs</a:t>
            </a:r>
            <a:r>
              <a:rPr lang="tr-TR" dirty="0"/>
              <a:t>) yararlanabilmelidir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783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Muhabirliği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Türkiye’de eğitim alanı sık sık farklı düzenlemelerin yapıldığı bir alanıdır.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nedenle gelişmelerin takip edilmesi, doğru bir şekilde değerlendirilip aktarılması önem taşımaktadır.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Eğitim konusunda politikaların geliştirilmesine yönelik bilgi ve ilgiyi </a:t>
            </a:r>
            <a:r>
              <a:rPr lang="tr-TR" dirty="0" smtClean="0"/>
              <a:t>sağlamak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34660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Muhabirliği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Haberde </a:t>
            </a:r>
            <a:r>
              <a:rPr lang="tr-TR" dirty="0" smtClean="0"/>
              <a:t>gelişmenin kimleri etkilediği ve nasıl etkileyeceği doğru ve açık bir şekilde anlatılmalıdır.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Haberin nasıl yapıldığı gazetecinin sorumluluğundadır.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Hangi haber kaynaklarından bilgi alındığına, bilginin doğruluğuna dikkat edilmelidir. </a:t>
            </a:r>
          </a:p>
        </p:txBody>
      </p:sp>
    </p:spTree>
    <p:extLst>
      <p:ext uri="{BB962C8B-B14F-4D97-AF65-F5344CB8AC3E}">
        <p14:creationId xmlns:p14="http://schemas.microsoft.com/office/powerpoint/2010/main" val="298973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</a:t>
            </a:r>
            <a:r>
              <a:rPr lang="tr-TR" dirty="0" smtClean="0"/>
              <a:t>Muhabirliği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Milli Eğitim Bakanlığı</a:t>
            </a:r>
          </a:p>
          <a:p>
            <a:r>
              <a:rPr lang="tr-TR" dirty="0" smtClean="0"/>
              <a:t>Yüksek Öğrenim Kurulu </a:t>
            </a:r>
          </a:p>
          <a:p>
            <a:r>
              <a:rPr lang="tr-TR" dirty="0" smtClean="0"/>
              <a:t>Üniversiteler</a:t>
            </a:r>
          </a:p>
          <a:p>
            <a:r>
              <a:rPr lang="tr-TR" dirty="0" smtClean="0"/>
              <a:t>Öğretmen meslek örgütleri, dernek ve sendikaları (Eğitim-Sen, Eğitim-Bir- Sen, Türk Eğitim-Sen, Eğitim-İş…)</a:t>
            </a:r>
          </a:p>
          <a:p>
            <a:r>
              <a:rPr lang="tr-TR" dirty="0" smtClean="0"/>
              <a:t>Sivil toplum örgütleri (TEV, TEGV, TED, ÇEV… 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08985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Muhabirliği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063927"/>
          </a:xfrm>
        </p:spPr>
        <p:txBody>
          <a:bodyPr>
            <a:normAutofit lnSpcReduction="10000"/>
          </a:bodyPr>
          <a:lstStyle/>
          <a:p>
            <a:r>
              <a:rPr lang="tr-TR" b="1" u="sng" dirty="0" smtClean="0"/>
              <a:t>Etik ilkeler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gazeteci bulunduğu konumun getirdiği gücü, kendisi veya başkalarının çıkarları doğrultusunda kullanmamalıdır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 yaptığı kişi ve kurumlardan promosyon hediye kabul etmemelidir.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 kaynaklarının ve meslek sırlarının gizliliğini korumaya özen göstermelidir.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091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Muhabirliği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03627"/>
          </a:xfrm>
        </p:spPr>
        <p:txBody>
          <a:bodyPr>
            <a:normAutofit lnSpcReduction="10000"/>
          </a:bodyPr>
          <a:lstStyle/>
          <a:p>
            <a:r>
              <a:rPr lang="tr-TR" b="1" u="sng" dirty="0" smtClean="0"/>
              <a:t>Etik ilkeler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Öğrencilerin haklarına saygılı olmalıdır. Çocuk hakları ile ilgili sözleşmeleri ve düzenlemeleri bilmeli ve bu haklara saygılı olmalıdır.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Öğretmenlerin haklarına saygılı olmalıdır.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Ailelerin haklarına saygılı olmalıdır.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Halkın </a:t>
            </a:r>
            <a:r>
              <a:rPr lang="tr-TR" dirty="0" smtClean="0"/>
              <a:t>doğru ve yeterli bilgi alma haklarına saygı </a:t>
            </a:r>
            <a:r>
              <a:rPr lang="tr-TR" dirty="0" smtClean="0"/>
              <a:t>gösterilmeli</a:t>
            </a:r>
          </a:p>
        </p:txBody>
      </p:sp>
    </p:spTree>
    <p:extLst>
      <p:ext uri="{BB962C8B-B14F-4D97-AF65-F5344CB8AC3E}">
        <p14:creationId xmlns:p14="http://schemas.microsoft.com/office/powerpoint/2010/main" val="3595399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</a:t>
            </a:r>
            <a:r>
              <a:rPr lang="tr-TR" smtClean="0"/>
              <a:t>gazetelerinden konuyla ilgili </a:t>
            </a:r>
            <a:r>
              <a:rPr lang="tr-TR" dirty="0" smtClean="0"/>
              <a:t>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546285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</TotalTime>
  <Words>228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Eğitim Kültür Sanat Muhabirliği</vt:lpstr>
      <vt:lpstr>Eğitim Hakkı</vt:lpstr>
      <vt:lpstr>Eğitim Muhabirliği</vt:lpstr>
      <vt:lpstr>Eğitim Muhabirliği</vt:lpstr>
      <vt:lpstr>Eğitim Muhabirliği </vt:lpstr>
      <vt:lpstr>Eğitim Muhabirliği</vt:lpstr>
      <vt:lpstr>Eğitim Muhabirliği</vt:lpstr>
      <vt:lpstr>Tartışma ve Uygulama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1</cp:revision>
  <dcterms:created xsi:type="dcterms:W3CDTF">2019-04-22T11:47:35Z</dcterms:created>
  <dcterms:modified xsi:type="dcterms:W3CDTF">2019-04-22T11:55:13Z</dcterms:modified>
</cp:coreProperties>
</file>