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8"/>
  </p:notesMasterIdLst>
  <p:sldIdLst>
    <p:sldId id="256" r:id="rId2"/>
    <p:sldId id="304" r:id="rId3"/>
    <p:sldId id="303" r:id="rId4"/>
    <p:sldId id="309" r:id="rId5"/>
    <p:sldId id="310" r:id="rId6"/>
    <p:sldId id="311" r:id="rId7"/>
  </p:sldIdLst>
  <p:sldSz cx="9144000" cy="5143500" type="screen16x9"/>
  <p:notesSz cx="6858000" cy="9144000"/>
  <p:embeddedFontLst>
    <p:embeddedFont>
      <p:font typeface="Roboto Slab Regular" panose="020B0604020202020204" charset="0"/>
      <p:regular r:id="rId9"/>
      <p:bold r:id="rId10"/>
    </p:embeddedFont>
    <p:embeddedFont>
      <p:font typeface="Squada One" panose="020B0604020202020204" charset="0"/>
      <p:regular r:id="rId11"/>
    </p:embeddedFont>
    <p:embeddedFont>
      <p:font typeface="28 Days Later" panose="020B0604020202020204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Impact" panose="020B0806030902050204" pitchFamily="34" charset="0"/>
      <p:regular r:id="rId17"/>
    </p:embeddedFont>
    <p:embeddedFont>
      <p:font typeface="Trebuchet MS" panose="020B0603020202020204" pitchFamily="34" charset="0"/>
      <p:regular r:id="rId18"/>
      <p:bold r:id="rId19"/>
      <p:italic r:id="rId20"/>
      <p:boldItalic r:id="rId21"/>
    </p:embeddedFont>
    <p:embeddedFont>
      <p:font typeface="Nunito Sans SemiBold" panose="020B0604020202020204" charset="-94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100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lvl="0">
              <a:buClr>
                <a:schemeClr val="dk1"/>
              </a:buClr>
              <a:buSzPts val="4500"/>
            </a:pPr>
            <a:r>
              <a:rPr lang="tr-TR" sz="2800" dirty="0" smtClean="0">
                <a:latin typeface="Impact" panose="020B0806030902050204" pitchFamily="34" charset="0"/>
              </a:rPr>
              <a:t>İkinci Dünya Savaşı Öncesi Avrupa ve Türkiye</a:t>
            </a:r>
            <a:endParaRPr sz="28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7"/>
            <a:ext cx="6634500" cy="81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Avrupa’da Yükselen Faşizm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0"/>
            <a:ext cx="2930400" cy="88923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Antisemitizm, NSDAP Programı, Toplumsal Sorunlar, Sınıflar, Ekonomi, Yaşam Alanı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Avrupa’nın Türkiye’ye Yönelik Propaganda Çalışmaları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871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err="1" smtClean="0"/>
              <a:t>Türkische</a:t>
            </a:r>
            <a:r>
              <a:rPr lang="tr-TR" sz="1700" smtClean="0"/>
              <a:t> Post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476462"/>
            <a:ext cx="6634500" cy="998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1930’ların Sonlarında Türkiye’nin Endişeleri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İtalya, Fransa, İngiltere, Almanya, Rusya</a:t>
            </a:r>
          </a:p>
          <a:p>
            <a:pPr marL="0" lvl="0" indent="0"/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84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Almanya’dan Kaçan Bilim İnsanları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8283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Üniversitelerde ve Kurumlarda 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1930’ların Sonunda Türkiye’nin Genel Görünümü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Ekonomi, Siyaset, Kültür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61</Words>
  <Application>Microsoft Office PowerPoint</Application>
  <PresentationFormat>Ekran Gösterisi (16:9)</PresentationFormat>
  <Paragraphs>11</Paragraphs>
  <Slides>6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Roboto Slab Regular</vt:lpstr>
      <vt:lpstr>Squada One</vt:lpstr>
      <vt:lpstr>28 Days Later</vt:lpstr>
      <vt:lpstr>Calibri</vt:lpstr>
      <vt:lpstr>Impact</vt:lpstr>
      <vt:lpstr>Arial</vt:lpstr>
      <vt:lpstr>Trebuchet MS</vt:lpstr>
      <vt:lpstr>Nunito Sans SemiBold</vt:lpstr>
      <vt:lpstr>Elegant waves by slidesgo</vt:lpstr>
      <vt:lpstr>İkinci Dünya Savaşı Öncesi Avrupa ve Türkiye</vt:lpstr>
      <vt:lpstr>Avrupa’da Yükselen Faşizm</vt:lpstr>
      <vt:lpstr>Avrupa’nın Türkiye’ye Yönelik Propaganda Çalışmaları</vt:lpstr>
      <vt:lpstr>1930’ların Sonlarında Türkiye’nin Endişeleri</vt:lpstr>
      <vt:lpstr>Almanya’dan Kaçan Bilim İnsanları</vt:lpstr>
      <vt:lpstr>1930’ların Sonunda Türkiye’nin Genel Görünümü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66</cp:revision>
  <dcterms:modified xsi:type="dcterms:W3CDTF">2019-12-24T11:34:35Z</dcterms:modified>
</cp:coreProperties>
</file>