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1" r:id="rId3"/>
    <p:sldId id="281" r:id="rId4"/>
    <p:sldId id="282" r:id="rId5"/>
    <p:sldId id="272" r:id="rId6"/>
    <p:sldId id="280" r:id="rId7"/>
    <p:sldId id="283" r:id="rId8"/>
    <p:sldId id="266" r:id="rId9"/>
    <p:sldId id="267" r:id="rId10"/>
    <p:sldId id="269" r:id="rId11"/>
    <p:sldId id="268" r:id="rId12"/>
    <p:sldId id="270" r:id="rId13"/>
    <p:sldId id="273" r:id="rId14"/>
    <p:sldId id="274" r:id="rId15"/>
    <p:sldId id="275" r:id="rId16"/>
    <p:sldId id="276" r:id="rId17"/>
    <p:sldId id="278" r:id="rId18"/>
    <p:sldId id="279" r:id="rId19"/>
    <p:sldId id="277" r:id="rId20"/>
    <p:sldId id="257" r:id="rId21"/>
    <p:sldId id="258" r:id="rId22"/>
    <p:sldId id="259" r:id="rId23"/>
    <p:sldId id="260" r:id="rId24"/>
    <p:sldId id="261" r:id="rId25"/>
    <p:sldId id="262" r:id="rId26"/>
    <p:sldId id="263" r:id="rId27"/>
    <p:sldId id="264" r:id="rId28"/>
    <p:sldId id="265" r:id="rId2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9" d="100"/>
          <a:sy n="79" d="100"/>
        </p:scale>
        <p:origin x="-36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57E9A2-D96D-41B2-9434-70A5C3652EE1}"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74D9ACD4-75B2-44D7-832A-7522476395E4}">
      <dgm:prSet phldrT="[Metin]" custT="1"/>
      <dgm:spPr/>
      <dgm:t>
        <a:bodyPr/>
        <a:lstStyle/>
        <a:p>
          <a:r>
            <a:rPr lang="tr-TR" sz="2400" dirty="0" smtClean="0"/>
            <a:t>ANLAMA MODELLERİ</a:t>
          </a:r>
          <a:endParaRPr lang="tr-TR" sz="2400" dirty="0"/>
        </a:p>
      </dgm:t>
    </dgm:pt>
    <dgm:pt modelId="{A134082C-3985-4E4F-969F-AA8DCD72B611}" type="parTrans" cxnId="{EB4BE15C-745C-448F-9C68-23CAE2257C37}">
      <dgm:prSet/>
      <dgm:spPr/>
      <dgm:t>
        <a:bodyPr/>
        <a:lstStyle/>
        <a:p>
          <a:endParaRPr lang="tr-TR"/>
        </a:p>
      </dgm:t>
    </dgm:pt>
    <dgm:pt modelId="{90544F63-E04B-4A79-83EA-E3BA226244F2}" type="sibTrans" cxnId="{EB4BE15C-745C-448F-9C68-23CAE2257C37}">
      <dgm:prSet/>
      <dgm:spPr/>
      <dgm:t>
        <a:bodyPr/>
        <a:lstStyle/>
        <a:p>
          <a:endParaRPr lang="tr-TR"/>
        </a:p>
      </dgm:t>
    </dgm:pt>
    <dgm:pt modelId="{6C92139D-9AF4-4E45-907E-0270BF773491}">
      <dgm:prSet phldrT="[Metin]" custT="1"/>
      <dgm:spPr/>
      <dgm:t>
        <a:bodyPr/>
        <a:lstStyle/>
        <a:p>
          <a:r>
            <a:rPr lang="tr-TR" sz="2400" dirty="0" smtClean="0"/>
            <a:t>GELENEKSEL ANLAYIŞ</a:t>
          </a:r>
          <a:endParaRPr lang="tr-TR" sz="2400" dirty="0"/>
        </a:p>
      </dgm:t>
    </dgm:pt>
    <dgm:pt modelId="{040AFB40-23A7-42D8-8433-9A92E7D13EED}" type="parTrans" cxnId="{108C2913-39E2-4DD6-8DE3-08C1761AAF46}">
      <dgm:prSet/>
      <dgm:spPr/>
      <dgm:t>
        <a:bodyPr/>
        <a:lstStyle/>
        <a:p>
          <a:endParaRPr lang="tr-TR"/>
        </a:p>
      </dgm:t>
    </dgm:pt>
    <dgm:pt modelId="{7F058C82-8968-4C46-9988-C7E195DC806E}" type="sibTrans" cxnId="{108C2913-39E2-4DD6-8DE3-08C1761AAF46}">
      <dgm:prSet/>
      <dgm:spPr/>
      <dgm:t>
        <a:bodyPr/>
        <a:lstStyle/>
        <a:p>
          <a:endParaRPr lang="tr-TR"/>
        </a:p>
      </dgm:t>
    </dgm:pt>
    <dgm:pt modelId="{C00D9948-2A32-4B42-B029-15169F01A5B2}">
      <dgm:prSet phldrT="[Metin]" custT="1"/>
      <dgm:spPr/>
      <dgm:t>
        <a:bodyPr/>
        <a:lstStyle/>
        <a:p>
          <a:r>
            <a:rPr lang="tr-TR" sz="2800" dirty="0" smtClean="0"/>
            <a:t>YAPILANDIRICI MODELLER</a:t>
          </a:r>
          <a:endParaRPr lang="tr-TR" sz="2800" dirty="0"/>
        </a:p>
      </dgm:t>
    </dgm:pt>
    <dgm:pt modelId="{6AFFA3D0-CC50-453E-886E-741954480142}" type="parTrans" cxnId="{684C68DD-8966-4A93-AEAD-1FCE8BD79FA8}">
      <dgm:prSet/>
      <dgm:spPr/>
      <dgm:t>
        <a:bodyPr/>
        <a:lstStyle/>
        <a:p>
          <a:endParaRPr lang="tr-TR"/>
        </a:p>
      </dgm:t>
    </dgm:pt>
    <dgm:pt modelId="{BC03AF57-A70F-4A72-9D6A-0F2401E7B31E}" type="sibTrans" cxnId="{684C68DD-8966-4A93-AEAD-1FCE8BD79FA8}">
      <dgm:prSet/>
      <dgm:spPr/>
      <dgm:t>
        <a:bodyPr/>
        <a:lstStyle/>
        <a:p>
          <a:endParaRPr lang="tr-TR"/>
        </a:p>
      </dgm:t>
    </dgm:pt>
    <dgm:pt modelId="{2A6804EA-D8E7-40F0-9731-E06D9F16C6D9}">
      <dgm:prSet phldrT="[Metin]" custT="1"/>
      <dgm:spPr/>
      <dgm:t>
        <a:bodyPr/>
        <a:lstStyle/>
        <a:p>
          <a:r>
            <a:rPr lang="tr-TR" sz="2400" dirty="0" smtClean="0"/>
            <a:t>SÜREÇSEL MODEL</a:t>
          </a:r>
          <a:endParaRPr lang="tr-TR" sz="2400" dirty="0"/>
        </a:p>
      </dgm:t>
    </dgm:pt>
    <dgm:pt modelId="{1695D856-3038-4111-A23C-92D35441CA84}" type="parTrans" cxnId="{8C314601-8F9F-4210-B6F0-5D375E6C263E}">
      <dgm:prSet/>
      <dgm:spPr/>
      <dgm:t>
        <a:bodyPr/>
        <a:lstStyle/>
        <a:p>
          <a:endParaRPr lang="tr-TR"/>
        </a:p>
      </dgm:t>
    </dgm:pt>
    <dgm:pt modelId="{9756069C-0983-45EE-8949-24CAC41B1A5C}" type="sibTrans" cxnId="{8C314601-8F9F-4210-B6F0-5D375E6C263E}">
      <dgm:prSet/>
      <dgm:spPr/>
      <dgm:t>
        <a:bodyPr/>
        <a:lstStyle/>
        <a:p>
          <a:endParaRPr lang="tr-TR"/>
        </a:p>
      </dgm:t>
    </dgm:pt>
    <dgm:pt modelId="{6BB6EBF1-C0FF-43CA-8846-26F8F42BE60C}">
      <dgm:prSet phldrT="[Metin]" custT="1"/>
      <dgm:spPr/>
      <dgm:t>
        <a:bodyPr/>
        <a:lstStyle/>
        <a:p>
          <a:r>
            <a:rPr lang="tr-TR" sz="2400" dirty="0" smtClean="0"/>
            <a:t>ETKİLEŞİMSEL MODEL</a:t>
          </a:r>
          <a:endParaRPr lang="tr-TR" sz="2400" dirty="0"/>
        </a:p>
      </dgm:t>
    </dgm:pt>
    <dgm:pt modelId="{518CA937-92FF-4AEC-954F-F63C580183C3}" type="parTrans" cxnId="{87C980C5-6443-4B0C-909E-F64841A66799}">
      <dgm:prSet/>
      <dgm:spPr/>
      <dgm:t>
        <a:bodyPr/>
        <a:lstStyle/>
        <a:p>
          <a:endParaRPr lang="tr-TR"/>
        </a:p>
      </dgm:t>
    </dgm:pt>
    <dgm:pt modelId="{1FB6E8FC-BE81-42F9-B3A3-604124994C22}" type="sibTrans" cxnId="{87C980C5-6443-4B0C-909E-F64841A66799}">
      <dgm:prSet/>
      <dgm:spPr/>
      <dgm:t>
        <a:bodyPr/>
        <a:lstStyle/>
        <a:p>
          <a:endParaRPr lang="tr-TR"/>
        </a:p>
      </dgm:t>
    </dgm:pt>
    <dgm:pt modelId="{76387858-2F2D-4FDA-8E0D-8BCBE56C3302}" type="pres">
      <dgm:prSet presAssocID="{A857E9A2-D96D-41B2-9434-70A5C3652EE1}" presName="diagram" presStyleCnt="0">
        <dgm:presLayoutVars>
          <dgm:chPref val="1"/>
          <dgm:dir/>
          <dgm:animOne val="branch"/>
          <dgm:animLvl val="lvl"/>
          <dgm:resizeHandles val="exact"/>
        </dgm:presLayoutVars>
      </dgm:prSet>
      <dgm:spPr/>
      <dgm:t>
        <a:bodyPr/>
        <a:lstStyle/>
        <a:p>
          <a:endParaRPr lang="tr-TR"/>
        </a:p>
      </dgm:t>
    </dgm:pt>
    <dgm:pt modelId="{785A3AAA-1521-4E1F-A55E-F409C81851C5}" type="pres">
      <dgm:prSet presAssocID="{74D9ACD4-75B2-44D7-832A-7522476395E4}" presName="root1" presStyleCnt="0"/>
      <dgm:spPr/>
    </dgm:pt>
    <dgm:pt modelId="{42E09B5B-F878-46C2-A43D-187ADA309D54}" type="pres">
      <dgm:prSet presAssocID="{74D9ACD4-75B2-44D7-832A-7522476395E4}" presName="LevelOneTextNode" presStyleLbl="node0" presStyleIdx="0" presStyleCnt="1">
        <dgm:presLayoutVars>
          <dgm:chPref val="3"/>
        </dgm:presLayoutVars>
      </dgm:prSet>
      <dgm:spPr/>
      <dgm:t>
        <a:bodyPr/>
        <a:lstStyle/>
        <a:p>
          <a:endParaRPr lang="tr-TR"/>
        </a:p>
      </dgm:t>
    </dgm:pt>
    <dgm:pt modelId="{B13556C8-36BE-454A-B58D-9107AA8CEC29}" type="pres">
      <dgm:prSet presAssocID="{74D9ACD4-75B2-44D7-832A-7522476395E4}" presName="level2hierChild" presStyleCnt="0"/>
      <dgm:spPr/>
    </dgm:pt>
    <dgm:pt modelId="{A181DC9A-AF02-4390-90C7-7A2540B2BF5F}" type="pres">
      <dgm:prSet presAssocID="{040AFB40-23A7-42D8-8433-9A92E7D13EED}" presName="conn2-1" presStyleLbl="parChTrans1D2" presStyleIdx="0" presStyleCnt="2"/>
      <dgm:spPr/>
      <dgm:t>
        <a:bodyPr/>
        <a:lstStyle/>
        <a:p>
          <a:endParaRPr lang="tr-TR"/>
        </a:p>
      </dgm:t>
    </dgm:pt>
    <dgm:pt modelId="{5EA0030B-C621-41F5-943C-C93E7893EB8B}" type="pres">
      <dgm:prSet presAssocID="{040AFB40-23A7-42D8-8433-9A92E7D13EED}" presName="connTx" presStyleLbl="parChTrans1D2" presStyleIdx="0" presStyleCnt="2"/>
      <dgm:spPr/>
      <dgm:t>
        <a:bodyPr/>
        <a:lstStyle/>
        <a:p>
          <a:endParaRPr lang="tr-TR"/>
        </a:p>
      </dgm:t>
    </dgm:pt>
    <dgm:pt modelId="{F2161751-D4E7-445C-A254-9C449035B49D}" type="pres">
      <dgm:prSet presAssocID="{6C92139D-9AF4-4E45-907E-0270BF773491}" presName="root2" presStyleCnt="0"/>
      <dgm:spPr/>
    </dgm:pt>
    <dgm:pt modelId="{C46C20FC-A93E-4882-8667-15E2C72E9943}" type="pres">
      <dgm:prSet presAssocID="{6C92139D-9AF4-4E45-907E-0270BF773491}" presName="LevelTwoTextNode" presStyleLbl="node2" presStyleIdx="0" presStyleCnt="2">
        <dgm:presLayoutVars>
          <dgm:chPref val="3"/>
        </dgm:presLayoutVars>
      </dgm:prSet>
      <dgm:spPr/>
      <dgm:t>
        <a:bodyPr/>
        <a:lstStyle/>
        <a:p>
          <a:endParaRPr lang="tr-TR"/>
        </a:p>
      </dgm:t>
    </dgm:pt>
    <dgm:pt modelId="{504960C1-4173-4A34-93B1-D98FDF050ED7}" type="pres">
      <dgm:prSet presAssocID="{6C92139D-9AF4-4E45-907E-0270BF773491}" presName="level3hierChild" presStyleCnt="0"/>
      <dgm:spPr/>
    </dgm:pt>
    <dgm:pt modelId="{4ECA0CD3-3455-4FC4-BC17-1801536CB693}" type="pres">
      <dgm:prSet presAssocID="{6AFFA3D0-CC50-453E-886E-741954480142}" presName="conn2-1" presStyleLbl="parChTrans1D2" presStyleIdx="1" presStyleCnt="2"/>
      <dgm:spPr/>
      <dgm:t>
        <a:bodyPr/>
        <a:lstStyle/>
        <a:p>
          <a:endParaRPr lang="tr-TR"/>
        </a:p>
      </dgm:t>
    </dgm:pt>
    <dgm:pt modelId="{0866D160-C31E-40A4-8696-D67C41587850}" type="pres">
      <dgm:prSet presAssocID="{6AFFA3D0-CC50-453E-886E-741954480142}" presName="connTx" presStyleLbl="parChTrans1D2" presStyleIdx="1" presStyleCnt="2"/>
      <dgm:spPr/>
      <dgm:t>
        <a:bodyPr/>
        <a:lstStyle/>
        <a:p>
          <a:endParaRPr lang="tr-TR"/>
        </a:p>
      </dgm:t>
    </dgm:pt>
    <dgm:pt modelId="{25FE2E66-98E9-4BB7-8073-7C30C02FD584}" type="pres">
      <dgm:prSet presAssocID="{C00D9948-2A32-4B42-B029-15169F01A5B2}" presName="root2" presStyleCnt="0"/>
      <dgm:spPr/>
    </dgm:pt>
    <dgm:pt modelId="{E88D8F09-4B90-4267-9670-FC8938A2C18C}" type="pres">
      <dgm:prSet presAssocID="{C00D9948-2A32-4B42-B029-15169F01A5B2}" presName="LevelTwoTextNode" presStyleLbl="node2" presStyleIdx="1" presStyleCnt="2">
        <dgm:presLayoutVars>
          <dgm:chPref val="3"/>
        </dgm:presLayoutVars>
      </dgm:prSet>
      <dgm:spPr/>
      <dgm:t>
        <a:bodyPr/>
        <a:lstStyle/>
        <a:p>
          <a:endParaRPr lang="tr-TR"/>
        </a:p>
      </dgm:t>
    </dgm:pt>
    <dgm:pt modelId="{1BD0EEEA-1496-41E2-A42A-E0D8AF1EDA9D}" type="pres">
      <dgm:prSet presAssocID="{C00D9948-2A32-4B42-B029-15169F01A5B2}" presName="level3hierChild" presStyleCnt="0"/>
      <dgm:spPr/>
    </dgm:pt>
    <dgm:pt modelId="{D624C958-F3E7-41D0-B4E9-433421DD4193}" type="pres">
      <dgm:prSet presAssocID="{1695D856-3038-4111-A23C-92D35441CA84}" presName="conn2-1" presStyleLbl="parChTrans1D3" presStyleIdx="0" presStyleCnt="2"/>
      <dgm:spPr/>
      <dgm:t>
        <a:bodyPr/>
        <a:lstStyle/>
        <a:p>
          <a:endParaRPr lang="tr-TR"/>
        </a:p>
      </dgm:t>
    </dgm:pt>
    <dgm:pt modelId="{1DA7C832-20FF-4909-8E65-C258C76172E2}" type="pres">
      <dgm:prSet presAssocID="{1695D856-3038-4111-A23C-92D35441CA84}" presName="connTx" presStyleLbl="parChTrans1D3" presStyleIdx="0" presStyleCnt="2"/>
      <dgm:spPr/>
      <dgm:t>
        <a:bodyPr/>
        <a:lstStyle/>
        <a:p>
          <a:endParaRPr lang="tr-TR"/>
        </a:p>
      </dgm:t>
    </dgm:pt>
    <dgm:pt modelId="{E80B0978-B0F1-423E-AC25-194336DDBDBF}" type="pres">
      <dgm:prSet presAssocID="{2A6804EA-D8E7-40F0-9731-E06D9F16C6D9}" presName="root2" presStyleCnt="0"/>
      <dgm:spPr/>
    </dgm:pt>
    <dgm:pt modelId="{7EBED0FF-0412-408F-A261-8F32F00F32BB}" type="pres">
      <dgm:prSet presAssocID="{2A6804EA-D8E7-40F0-9731-E06D9F16C6D9}" presName="LevelTwoTextNode" presStyleLbl="node3" presStyleIdx="0" presStyleCnt="2">
        <dgm:presLayoutVars>
          <dgm:chPref val="3"/>
        </dgm:presLayoutVars>
      </dgm:prSet>
      <dgm:spPr/>
      <dgm:t>
        <a:bodyPr/>
        <a:lstStyle/>
        <a:p>
          <a:endParaRPr lang="tr-TR"/>
        </a:p>
      </dgm:t>
    </dgm:pt>
    <dgm:pt modelId="{7AC3C81F-A8A8-4F22-A9CD-DEB528074C37}" type="pres">
      <dgm:prSet presAssocID="{2A6804EA-D8E7-40F0-9731-E06D9F16C6D9}" presName="level3hierChild" presStyleCnt="0"/>
      <dgm:spPr/>
    </dgm:pt>
    <dgm:pt modelId="{B2564934-27E4-4289-AD59-DFC61D37DA1D}" type="pres">
      <dgm:prSet presAssocID="{518CA937-92FF-4AEC-954F-F63C580183C3}" presName="conn2-1" presStyleLbl="parChTrans1D3" presStyleIdx="1" presStyleCnt="2"/>
      <dgm:spPr/>
      <dgm:t>
        <a:bodyPr/>
        <a:lstStyle/>
        <a:p>
          <a:endParaRPr lang="tr-TR"/>
        </a:p>
      </dgm:t>
    </dgm:pt>
    <dgm:pt modelId="{61ED381A-C5B4-421E-9445-A463FE3B0259}" type="pres">
      <dgm:prSet presAssocID="{518CA937-92FF-4AEC-954F-F63C580183C3}" presName="connTx" presStyleLbl="parChTrans1D3" presStyleIdx="1" presStyleCnt="2"/>
      <dgm:spPr/>
      <dgm:t>
        <a:bodyPr/>
        <a:lstStyle/>
        <a:p>
          <a:endParaRPr lang="tr-TR"/>
        </a:p>
      </dgm:t>
    </dgm:pt>
    <dgm:pt modelId="{8BD55111-75F0-41D1-8391-CCA5BB8A73BA}" type="pres">
      <dgm:prSet presAssocID="{6BB6EBF1-C0FF-43CA-8846-26F8F42BE60C}" presName="root2" presStyleCnt="0"/>
      <dgm:spPr/>
    </dgm:pt>
    <dgm:pt modelId="{03C338B8-3B0D-4273-87AF-D9FAD5D1BC8B}" type="pres">
      <dgm:prSet presAssocID="{6BB6EBF1-C0FF-43CA-8846-26F8F42BE60C}" presName="LevelTwoTextNode" presStyleLbl="node3" presStyleIdx="1" presStyleCnt="2">
        <dgm:presLayoutVars>
          <dgm:chPref val="3"/>
        </dgm:presLayoutVars>
      </dgm:prSet>
      <dgm:spPr/>
      <dgm:t>
        <a:bodyPr/>
        <a:lstStyle/>
        <a:p>
          <a:endParaRPr lang="tr-TR"/>
        </a:p>
      </dgm:t>
    </dgm:pt>
    <dgm:pt modelId="{76080011-D104-4B0F-98A4-1D953EB25BD0}" type="pres">
      <dgm:prSet presAssocID="{6BB6EBF1-C0FF-43CA-8846-26F8F42BE60C}" presName="level3hierChild" presStyleCnt="0"/>
      <dgm:spPr/>
    </dgm:pt>
  </dgm:ptLst>
  <dgm:cxnLst>
    <dgm:cxn modelId="{684C68DD-8966-4A93-AEAD-1FCE8BD79FA8}" srcId="{74D9ACD4-75B2-44D7-832A-7522476395E4}" destId="{C00D9948-2A32-4B42-B029-15169F01A5B2}" srcOrd="1" destOrd="0" parTransId="{6AFFA3D0-CC50-453E-886E-741954480142}" sibTransId="{BC03AF57-A70F-4A72-9D6A-0F2401E7B31E}"/>
    <dgm:cxn modelId="{7EC1477B-5005-4C79-8CA2-E93C3C9C9D8D}" type="presOf" srcId="{6C92139D-9AF4-4E45-907E-0270BF773491}" destId="{C46C20FC-A93E-4882-8667-15E2C72E9943}" srcOrd="0" destOrd="0" presId="urn:microsoft.com/office/officeart/2005/8/layout/hierarchy2"/>
    <dgm:cxn modelId="{16F841E0-63FA-4E9C-B4BC-D0F79FE54547}" type="presOf" srcId="{6AFFA3D0-CC50-453E-886E-741954480142}" destId="{0866D160-C31E-40A4-8696-D67C41587850}" srcOrd="1" destOrd="0" presId="urn:microsoft.com/office/officeart/2005/8/layout/hierarchy2"/>
    <dgm:cxn modelId="{87C980C5-6443-4B0C-909E-F64841A66799}" srcId="{C00D9948-2A32-4B42-B029-15169F01A5B2}" destId="{6BB6EBF1-C0FF-43CA-8846-26F8F42BE60C}" srcOrd="1" destOrd="0" parTransId="{518CA937-92FF-4AEC-954F-F63C580183C3}" sibTransId="{1FB6E8FC-BE81-42F9-B3A3-604124994C22}"/>
    <dgm:cxn modelId="{44A577D9-203A-4335-BF78-7AE403FF5DF4}" type="presOf" srcId="{040AFB40-23A7-42D8-8433-9A92E7D13EED}" destId="{A181DC9A-AF02-4390-90C7-7A2540B2BF5F}" srcOrd="0" destOrd="0" presId="urn:microsoft.com/office/officeart/2005/8/layout/hierarchy2"/>
    <dgm:cxn modelId="{8C314601-8F9F-4210-B6F0-5D375E6C263E}" srcId="{C00D9948-2A32-4B42-B029-15169F01A5B2}" destId="{2A6804EA-D8E7-40F0-9731-E06D9F16C6D9}" srcOrd="0" destOrd="0" parTransId="{1695D856-3038-4111-A23C-92D35441CA84}" sibTransId="{9756069C-0983-45EE-8949-24CAC41B1A5C}"/>
    <dgm:cxn modelId="{E4D7D1EA-182C-42BF-BAEE-A3A2BBE521A2}" type="presOf" srcId="{74D9ACD4-75B2-44D7-832A-7522476395E4}" destId="{42E09B5B-F878-46C2-A43D-187ADA309D54}" srcOrd="0" destOrd="0" presId="urn:microsoft.com/office/officeart/2005/8/layout/hierarchy2"/>
    <dgm:cxn modelId="{9F163C46-5B39-4AB6-A486-DB6366B824BF}" type="presOf" srcId="{1695D856-3038-4111-A23C-92D35441CA84}" destId="{1DA7C832-20FF-4909-8E65-C258C76172E2}" srcOrd="1" destOrd="0" presId="urn:microsoft.com/office/officeart/2005/8/layout/hierarchy2"/>
    <dgm:cxn modelId="{72A99B2D-55C7-4F60-B779-A4CF468179D4}" type="presOf" srcId="{1695D856-3038-4111-A23C-92D35441CA84}" destId="{D624C958-F3E7-41D0-B4E9-433421DD4193}" srcOrd="0" destOrd="0" presId="urn:microsoft.com/office/officeart/2005/8/layout/hierarchy2"/>
    <dgm:cxn modelId="{D0F18F64-7D51-4288-8D7F-12CCDCA1870A}" type="presOf" srcId="{6BB6EBF1-C0FF-43CA-8846-26F8F42BE60C}" destId="{03C338B8-3B0D-4273-87AF-D9FAD5D1BC8B}" srcOrd="0" destOrd="0" presId="urn:microsoft.com/office/officeart/2005/8/layout/hierarchy2"/>
    <dgm:cxn modelId="{B20D8CA6-655B-43AB-B7BF-E4D735161887}" type="presOf" srcId="{518CA937-92FF-4AEC-954F-F63C580183C3}" destId="{61ED381A-C5B4-421E-9445-A463FE3B0259}" srcOrd="1" destOrd="0" presId="urn:microsoft.com/office/officeart/2005/8/layout/hierarchy2"/>
    <dgm:cxn modelId="{108C2913-39E2-4DD6-8DE3-08C1761AAF46}" srcId="{74D9ACD4-75B2-44D7-832A-7522476395E4}" destId="{6C92139D-9AF4-4E45-907E-0270BF773491}" srcOrd="0" destOrd="0" parTransId="{040AFB40-23A7-42D8-8433-9A92E7D13EED}" sibTransId="{7F058C82-8968-4C46-9988-C7E195DC806E}"/>
    <dgm:cxn modelId="{81E6794F-20FF-4212-9B06-468F592C0527}" type="presOf" srcId="{518CA937-92FF-4AEC-954F-F63C580183C3}" destId="{B2564934-27E4-4289-AD59-DFC61D37DA1D}" srcOrd="0" destOrd="0" presId="urn:microsoft.com/office/officeart/2005/8/layout/hierarchy2"/>
    <dgm:cxn modelId="{4B5A1A92-5A9A-47BE-ABE1-F45E94A64855}" type="presOf" srcId="{040AFB40-23A7-42D8-8433-9A92E7D13EED}" destId="{5EA0030B-C621-41F5-943C-C93E7893EB8B}" srcOrd="1" destOrd="0" presId="urn:microsoft.com/office/officeart/2005/8/layout/hierarchy2"/>
    <dgm:cxn modelId="{250118C5-EEA8-4184-92E6-6B54DC673050}" type="presOf" srcId="{C00D9948-2A32-4B42-B029-15169F01A5B2}" destId="{E88D8F09-4B90-4267-9670-FC8938A2C18C}" srcOrd="0" destOrd="0" presId="urn:microsoft.com/office/officeart/2005/8/layout/hierarchy2"/>
    <dgm:cxn modelId="{EDAAFE7C-24A7-46C0-AC06-E0E091899F3F}" type="presOf" srcId="{2A6804EA-D8E7-40F0-9731-E06D9F16C6D9}" destId="{7EBED0FF-0412-408F-A261-8F32F00F32BB}" srcOrd="0" destOrd="0" presId="urn:microsoft.com/office/officeart/2005/8/layout/hierarchy2"/>
    <dgm:cxn modelId="{A44A5C4A-4338-49C7-901D-B2CE2D52CDD2}" type="presOf" srcId="{6AFFA3D0-CC50-453E-886E-741954480142}" destId="{4ECA0CD3-3455-4FC4-BC17-1801536CB693}" srcOrd="0" destOrd="0" presId="urn:microsoft.com/office/officeart/2005/8/layout/hierarchy2"/>
    <dgm:cxn modelId="{522B9381-8217-461D-9B61-86B4093622E6}" type="presOf" srcId="{A857E9A2-D96D-41B2-9434-70A5C3652EE1}" destId="{76387858-2F2D-4FDA-8E0D-8BCBE56C3302}" srcOrd="0" destOrd="0" presId="urn:microsoft.com/office/officeart/2005/8/layout/hierarchy2"/>
    <dgm:cxn modelId="{EB4BE15C-745C-448F-9C68-23CAE2257C37}" srcId="{A857E9A2-D96D-41B2-9434-70A5C3652EE1}" destId="{74D9ACD4-75B2-44D7-832A-7522476395E4}" srcOrd="0" destOrd="0" parTransId="{A134082C-3985-4E4F-969F-AA8DCD72B611}" sibTransId="{90544F63-E04B-4A79-83EA-E3BA226244F2}"/>
    <dgm:cxn modelId="{FB9999FB-D25B-490F-B5F5-154670059021}" type="presParOf" srcId="{76387858-2F2D-4FDA-8E0D-8BCBE56C3302}" destId="{785A3AAA-1521-4E1F-A55E-F409C81851C5}" srcOrd="0" destOrd="0" presId="urn:microsoft.com/office/officeart/2005/8/layout/hierarchy2"/>
    <dgm:cxn modelId="{FBC6853D-10E0-465A-B814-1F090A5F710A}" type="presParOf" srcId="{785A3AAA-1521-4E1F-A55E-F409C81851C5}" destId="{42E09B5B-F878-46C2-A43D-187ADA309D54}" srcOrd="0" destOrd="0" presId="urn:microsoft.com/office/officeart/2005/8/layout/hierarchy2"/>
    <dgm:cxn modelId="{E9D8691C-804D-4D4B-A89F-55CEA078C459}" type="presParOf" srcId="{785A3AAA-1521-4E1F-A55E-F409C81851C5}" destId="{B13556C8-36BE-454A-B58D-9107AA8CEC29}" srcOrd="1" destOrd="0" presId="urn:microsoft.com/office/officeart/2005/8/layout/hierarchy2"/>
    <dgm:cxn modelId="{8E4FB7EE-2632-4FCD-A0EA-49F1F3F14CD8}" type="presParOf" srcId="{B13556C8-36BE-454A-B58D-9107AA8CEC29}" destId="{A181DC9A-AF02-4390-90C7-7A2540B2BF5F}" srcOrd="0" destOrd="0" presId="urn:microsoft.com/office/officeart/2005/8/layout/hierarchy2"/>
    <dgm:cxn modelId="{F77E257A-7120-42F6-9BD1-4EABFA5894DB}" type="presParOf" srcId="{A181DC9A-AF02-4390-90C7-7A2540B2BF5F}" destId="{5EA0030B-C621-41F5-943C-C93E7893EB8B}" srcOrd="0" destOrd="0" presId="urn:microsoft.com/office/officeart/2005/8/layout/hierarchy2"/>
    <dgm:cxn modelId="{3AA4352C-A97B-46FE-9B7B-B8D9EEBC971F}" type="presParOf" srcId="{B13556C8-36BE-454A-B58D-9107AA8CEC29}" destId="{F2161751-D4E7-445C-A254-9C449035B49D}" srcOrd="1" destOrd="0" presId="urn:microsoft.com/office/officeart/2005/8/layout/hierarchy2"/>
    <dgm:cxn modelId="{34421B13-A5DD-45B3-AB3B-D31E6797B75F}" type="presParOf" srcId="{F2161751-D4E7-445C-A254-9C449035B49D}" destId="{C46C20FC-A93E-4882-8667-15E2C72E9943}" srcOrd="0" destOrd="0" presId="urn:microsoft.com/office/officeart/2005/8/layout/hierarchy2"/>
    <dgm:cxn modelId="{B36305D5-5B73-4ED5-B2C5-063F414BF9DD}" type="presParOf" srcId="{F2161751-D4E7-445C-A254-9C449035B49D}" destId="{504960C1-4173-4A34-93B1-D98FDF050ED7}" srcOrd="1" destOrd="0" presId="urn:microsoft.com/office/officeart/2005/8/layout/hierarchy2"/>
    <dgm:cxn modelId="{573633A2-2910-4055-943A-85FF5B4265D1}" type="presParOf" srcId="{B13556C8-36BE-454A-B58D-9107AA8CEC29}" destId="{4ECA0CD3-3455-4FC4-BC17-1801536CB693}" srcOrd="2" destOrd="0" presId="urn:microsoft.com/office/officeart/2005/8/layout/hierarchy2"/>
    <dgm:cxn modelId="{E9A12E09-02AC-4867-816B-AC7454881DBC}" type="presParOf" srcId="{4ECA0CD3-3455-4FC4-BC17-1801536CB693}" destId="{0866D160-C31E-40A4-8696-D67C41587850}" srcOrd="0" destOrd="0" presId="urn:microsoft.com/office/officeart/2005/8/layout/hierarchy2"/>
    <dgm:cxn modelId="{AF360B13-2B1A-43DF-942F-351BD8623D7E}" type="presParOf" srcId="{B13556C8-36BE-454A-B58D-9107AA8CEC29}" destId="{25FE2E66-98E9-4BB7-8073-7C30C02FD584}" srcOrd="3" destOrd="0" presId="urn:microsoft.com/office/officeart/2005/8/layout/hierarchy2"/>
    <dgm:cxn modelId="{84B12978-B306-46FE-B6A7-DA1EFB996233}" type="presParOf" srcId="{25FE2E66-98E9-4BB7-8073-7C30C02FD584}" destId="{E88D8F09-4B90-4267-9670-FC8938A2C18C}" srcOrd="0" destOrd="0" presId="urn:microsoft.com/office/officeart/2005/8/layout/hierarchy2"/>
    <dgm:cxn modelId="{A88BB24D-75B3-4861-9953-EBC6123E95F1}" type="presParOf" srcId="{25FE2E66-98E9-4BB7-8073-7C30C02FD584}" destId="{1BD0EEEA-1496-41E2-A42A-E0D8AF1EDA9D}" srcOrd="1" destOrd="0" presId="urn:microsoft.com/office/officeart/2005/8/layout/hierarchy2"/>
    <dgm:cxn modelId="{9D146755-673B-41B3-ADBD-6CE58AA60D88}" type="presParOf" srcId="{1BD0EEEA-1496-41E2-A42A-E0D8AF1EDA9D}" destId="{D624C958-F3E7-41D0-B4E9-433421DD4193}" srcOrd="0" destOrd="0" presId="urn:microsoft.com/office/officeart/2005/8/layout/hierarchy2"/>
    <dgm:cxn modelId="{8FB7F9EC-04A8-4F57-BC09-896728F23AF9}" type="presParOf" srcId="{D624C958-F3E7-41D0-B4E9-433421DD4193}" destId="{1DA7C832-20FF-4909-8E65-C258C76172E2}" srcOrd="0" destOrd="0" presId="urn:microsoft.com/office/officeart/2005/8/layout/hierarchy2"/>
    <dgm:cxn modelId="{00DA23B7-F550-493C-860B-175C3B8E643E}" type="presParOf" srcId="{1BD0EEEA-1496-41E2-A42A-E0D8AF1EDA9D}" destId="{E80B0978-B0F1-423E-AC25-194336DDBDBF}" srcOrd="1" destOrd="0" presId="urn:microsoft.com/office/officeart/2005/8/layout/hierarchy2"/>
    <dgm:cxn modelId="{84C9E88F-0D62-40C1-9234-392D68FEF501}" type="presParOf" srcId="{E80B0978-B0F1-423E-AC25-194336DDBDBF}" destId="{7EBED0FF-0412-408F-A261-8F32F00F32BB}" srcOrd="0" destOrd="0" presId="urn:microsoft.com/office/officeart/2005/8/layout/hierarchy2"/>
    <dgm:cxn modelId="{BEE4D42B-D0C3-4313-B594-689050F56B2D}" type="presParOf" srcId="{E80B0978-B0F1-423E-AC25-194336DDBDBF}" destId="{7AC3C81F-A8A8-4F22-A9CD-DEB528074C37}" srcOrd="1" destOrd="0" presId="urn:microsoft.com/office/officeart/2005/8/layout/hierarchy2"/>
    <dgm:cxn modelId="{CDDCA961-E19A-42EE-8982-A5B2B4AC4DE8}" type="presParOf" srcId="{1BD0EEEA-1496-41E2-A42A-E0D8AF1EDA9D}" destId="{B2564934-27E4-4289-AD59-DFC61D37DA1D}" srcOrd="2" destOrd="0" presId="urn:microsoft.com/office/officeart/2005/8/layout/hierarchy2"/>
    <dgm:cxn modelId="{FD5184C5-7760-4EFF-A97C-471E6ED039F6}" type="presParOf" srcId="{B2564934-27E4-4289-AD59-DFC61D37DA1D}" destId="{61ED381A-C5B4-421E-9445-A463FE3B0259}" srcOrd="0" destOrd="0" presId="urn:microsoft.com/office/officeart/2005/8/layout/hierarchy2"/>
    <dgm:cxn modelId="{72B10B47-DF17-46A0-B583-30B3BAFA92D3}" type="presParOf" srcId="{1BD0EEEA-1496-41E2-A42A-E0D8AF1EDA9D}" destId="{8BD55111-75F0-41D1-8391-CCA5BB8A73BA}" srcOrd="3" destOrd="0" presId="urn:microsoft.com/office/officeart/2005/8/layout/hierarchy2"/>
    <dgm:cxn modelId="{3F3BE7B1-C1F5-4247-ACDF-6E60243739CA}" type="presParOf" srcId="{8BD55111-75F0-41D1-8391-CCA5BB8A73BA}" destId="{03C338B8-3B0D-4273-87AF-D9FAD5D1BC8B}" srcOrd="0" destOrd="0" presId="urn:microsoft.com/office/officeart/2005/8/layout/hierarchy2"/>
    <dgm:cxn modelId="{E0133056-0579-4630-92A7-9A34B29726B8}" type="presParOf" srcId="{8BD55111-75F0-41D1-8391-CCA5BB8A73BA}" destId="{76080011-D104-4B0F-98A4-1D953EB25BD0}"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6E922D7-0250-4924-A2D2-3504F6C7B802}"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BBAA007D-A008-4599-8D84-96BEBEB9D2F4}">
      <dgm:prSet phldrT="[Metin]"/>
      <dgm:spPr/>
      <dgm:t>
        <a:bodyPr/>
        <a:lstStyle/>
        <a:p>
          <a:r>
            <a:rPr lang="tr-TR" dirty="0" smtClean="0"/>
            <a:t>SORGULAYICI ANLAMA</a:t>
          </a:r>
          <a:endParaRPr lang="tr-TR" dirty="0"/>
        </a:p>
      </dgm:t>
    </dgm:pt>
    <dgm:pt modelId="{1DAD7739-D28F-456B-9B49-3D556BE637D5}" type="parTrans" cxnId="{A9D3C253-CB2C-4F85-99BF-C1BF44C173E2}">
      <dgm:prSet/>
      <dgm:spPr/>
      <dgm:t>
        <a:bodyPr/>
        <a:lstStyle/>
        <a:p>
          <a:endParaRPr lang="tr-TR"/>
        </a:p>
      </dgm:t>
    </dgm:pt>
    <dgm:pt modelId="{F00DBF62-A029-4BFF-B9BE-FCF24C630C94}" type="sibTrans" cxnId="{A9D3C253-CB2C-4F85-99BF-C1BF44C173E2}">
      <dgm:prSet/>
      <dgm:spPr/>
      <dgm:t>
        <a:bodyPr/>
        <a:lstStyle/>
        <a:p>
          <a:endParaRPr lang="tr-TR"/>
        </a:p>
      </dgm:t>
    </dgm:pt>
    <dgm:pt modelId="{E0451EB9-E675-4586-94A6-1EF634EE57CC}">
      <dgm:prSet phldrT="[Metin]"/>
      <dgm:spPr/>
      <dgm:t>
        <a:bodyPr/>
        <a:lstStyle/>
        <a:p>
          <a:r>
            <a:rPr lang="tr-TR" dirty="0" smtClean="0"/>
            <a:t>METNİN İÇERİĞİNİ DEĞERLENDİRME</a:t>
          </a:r>
          <a:endParaRPr lang="tr-TR" dirty="0"/>
        </a:p>
      </dgm:t>
    </dgm:pt>
    <dgm:pt modelId="{C40B68BF-B936-4CF8-8ACE-A26495AE81AE}" type="parTrans" cxnId="{E5701ECE-FA3E-4578-96FA-3A93CEFC7FD5}">
      <dgm:prSet/>
      <dgm:spPr/>
      <dgm:t>
        <a:bodyPr/>
        <a:lstStyle/>
        <a:p>
          <a:endParaRPr lang="tr-TR"/>
        </a:p>
      </dgm:t>
    </dgm:pt>
    <dgm:pt modelId="{93B6CD9A-08C2-4E48-A10F-0A6A6B5F1AD1}" type="sibTrans" cxnId="{E5701ECE-FA3E-4578-96FA-3A93CEFC7FD5}">
      <dgm:prSet/>
      <dgm:spPr/>
      <dgm:t>
        <a:bodyPr/>
        <a:lstStyle/>
        <a:p>
          <a:endParaRPr lang="tr-TR"/>
        </a:p>
      </dgm:t>
    </dgm:pt>
    <dgm:pt modelId="{3F3A5525-C63D-4004-84F5-E44772E0AF2B}">
      <dgm:prSet phldrT="[Metin]"/>
      <dgm:spPr/>
      <dgm:t>
        <a:bodyPr/>
        <a:lstStyle/>
        <a:p>
          <a:r>
            <a:rPr lang="tr-TR" dirty="0" smtClean="0"/>
            <a:t>METİNDEKİ BİLGİLERİ DEĞERLENDİRME</a:t>
          </a:r>
          <a:endParaRPr lang="tr-TR" dirty="0"/>
        </a:p>
      </dgm:t>
    </dgm:pt>
    <dgm:pt modelId="{923DE52B-4F85-466A-97EB-7B8320299641}" type="parTrans" cxnId="{3CC16646-CD5A-4471-8D8B-EB02E258912E}">
      <dgm:prSet/>
      <dgm:spPr/>
      <dgm:t>
        <a:bodyPr/>
        <a:lstStyle/>
        <a:p>
          <a:endParaRPr lang="tr-TR"/>
        </a:p>
      </dgm:t>
    </dgm:pt>
    <dgm:pt modelId="{EEA7B3AE-0C8A-4F02-A0FF-88F297A220F1}" type="sibTrans" cxnId="{3CC16646-CD5A-4471-8D8B-EB02E258912E}">
      <dgm:prSet/>
      <dgm:spPr/>
      <dgm:t>
        <a:bodyPr/>
        <a:lstStyle/>
        <a:p>
          <a:endParaRPr lang="tr-TR"/>
        </a:p>
      </dgm:t>
    </dgm:pt>
    <dgm:pt modelId="{3CE4138C-D11B-40C0-8904-CA7F9CEB83BC}">
      <dgm:prSet phldrT="[Metin]"/>
      <dgm:spPr/>
      <dgm:t>
        <a:bodyPr/>
        <a:lstStyle/>
        <a:p>
          <a:r>
            <a:rPr lang="tr-TR" dirty="0" smtClean="0"/>
            <a:t>METNİN DOĞRULUĞUNU DEĞERLENDİRME</a:t>
          </a:r>
          <a:endParaRPr lang="tr-TR" dirty="0"/>
        </a:p>
      </dgm:t>
    </dgm:pt>
    <dgm:pt modelId="{FD51ACD8-736B-4433-90DF-131AE29DD44B}" type="parTrans" cxnId="{ADF63E51-CE5E-4E28-A2F4-69AE3094E15B}">
      <dgm:prSet/>
      <dgm:spPr/>
      <dgm:t>
        <a:bodyPr/>
        <a:lstStyle/>
        <a:p>
          <a:endParaRPr lang="tr-TR"/>
        </a:p>
      </dgm:t>
    </dgm:pt>
    <dgm:pt modelId="{73F8C3BF-A368-4495-9B71-FBD68D26B6E2}" type="sibTrans" cxnId="{ADF63E51-CE5E-4E28-A2F4-69AE3094E15B}">
      <dgm:prSet/>
      <dgm:spPr/>
      <dgm:t>
        <a:bodyPr/>
        <a:lstStyle/>
        <a:p>
          <a:endParaRPr lang="tr-TR"/>
        </a:p>
      </dgm:t>
    </dgm:pt>
    <dgm:pt modelId="{CD5CDC5C-32CC-4F1C-BBD9-381F7BE6A4EC}" type="pres">
      <dgm:prSet presAssocID="{F6E922D7-0250-4924-A2D2-3504F6C7B802}" presName="diagram" presStyleCnt="0">
        <dgm:presLayoutVars>
          <dgm:chPref val="1"/>
          <dgm:dir/>
          <dgm:animOne val="branch"/>
          <dgm:animLvl val="lvl"/>
          <dgm:resizeHandles val="exact"/>
        </dgm:presLayoutVars>
      </dgm:prSet>
      <dgm:spPr/>
      <dgm:t>
        <a:bodyPr/>
        <a:lstStyle/>
        <a:p>
          <a:endParaRPr lang="tr-TR"/>
        </a:p>
      </dgm:t>
    </dgm:pt>
    <dgm:pt modelId="{0B829735-1B0A-4F9F-8196-21F5B99F42CE}" type="pres">
      <dgm:prSet presAssocID="{BBAA007D-A008-4599-8D84-96BEBEB9D2F4}" presName="root1" presStyleCnt="0"/>
      <dgm:spPr/>
    </dgm:pt>
    <dgm:pt modelId="{2D77A78A-A710-467B-9C2E-2DD7BB9CD773}" type="pres">
      <dgm:prSet presAssocID="{BBAA007D-A008-4599-8D84-96BEBEB9D2F4}" presName="LevelOneTextNode" presStyleLbl="node0" presStyleIdx="0" presStyleCnt="1">
        <dgm:presLayoutVars>
          <dgm:chPref val="3"/>
        </dgm:presLayoutVars>
      </dgm:prSet>
      <dgm:spPr/>
      <dgm:t>
        <a:bodyPr/>
        <a:lstStyle/>
        <a:p>
          <a:endParaRPr lang="tr-TR"/>
        </a:p>
      </dgm:t>
    </dgm:pt>
    <dgm:pt modelId="{428DDD5C-F667-4262-9679-274E45BFEB12}" type="pres">
      <dgm:prSet presAssocID="{BBAA007D-A008-4599-8D84-96BEBEB9D2F4}" presName="level2hierChild" presStyleCnt="0"/>
      <dgm:spPr/>
    </dgm:pt>
    <dgm:pt modelId="{7DE75ED5-E51F-4DDE-90F0-A34C29C007F8}" type="pres">
      <dgm:prSet presAssocID="{C40B68BF-B936-4CF8-8ACE-A26495AE81AE}" presName="conn2-1" presStyleLbl="parChTrans1D2" presStyleIdx="0" presStyleCnt="3"/>
      <dgm:spPr/>
      <dgm:t>
        <a:bodyPr/>
        <a:lstStyle/>
        <a:p>
          <a:endParaRPr lang="tr-TR"/>
        </a:p>
      </dgm:t>
    </dgm:pt>
    <dgm:pt modelId="{86EF949E-1DFF-483D-BF05-A009033BD43C}" type="pres">
      <dgm:prSet presAssocID="{C40B68BF-B936-4CF8-8ACE-A26495AE81AE}" presName="connTx" presStyleLbl="parChTrans1D2" presStyleIdx="0" presStyleCnt="3"/>
      <dgm:spPr/>
      <dgm:t>
        <a:bodyPr/>
        <a:lstStyle/>
        <a:p>
          <a:endParaRPr lang="tr-TR"/>
        </a:p>
      </dgm:t>
    </dgm:pt>
    <dgm:pt modelId="{A1CC1423-8BE8-4203-B0E6-9BDD63A837FF}" type="pres">
      <dgm:prSet presAssocID="{E0451EB9-E675-4586-94A6-1EF634EE57CC}" presName="root2" presStyleCnt="0"/>
      <dgm:spPr/>
    </dgm:pt>
    <dgm:pt modelId="{86C1206C-C533-4759-9AA0-AF12A8D89815}" type="pres">
      <dgm:prSet presAssocID="{E0451EB9-E675-4586-94A6-1EF634EE57CC}" presName="LevelTwoTextNode" presStyleLbl="node2" presStyleIdx="0" presStyleCnt="3">
        <dgm:presLayoutVars>
          <dgm:chPref val="3"/>
        </dgm:presLayoutVars>
      </dgm:prSet>
      <dgm:spPr/>
      <dgm:t>
        <a:bodyPr/>
        <a:lstStyle/>
        <a:p>
          <a:endParaRPr lang="tr-TR"/>
        </a:p>
      </dgm:t>
    </dgm:pt>
    <dgm:pt modelId="{392F8E8E-D9FE-47B5-9106-354EBCC17F10}" type="pres">
      <dgm:prSet presAssocID="{E0451EB9-E675-4586-94A6-1EF634EE57CC}" presName="level3hierChild" presStyleCnt="0"/>
      <dgm:spPr/>
    </dgm:pt>
    <dgm:pt modelId="{ECA6FF7F-B5ED-462A-8EA9-75F19564BB4F}" type="pres">
      <dgm:prSet presAssocID="{923DE52B-4F85-466A-97EB-7B8320299641}" presName="conn2-1" presStyleLbl="parChTrans1D2" presStyleIdx="1" presStyleCnt="3"/>
      <dgm:spPr/>
      <dgm:t>
        <a:bodyPr/>
        <a:lstStyle/>
        <a:p>
          <a:endParaRPr lang="tr-TR"/>
        </a:p>
      </dgm:t>
    </dgm:pt>
    <dgm:pt modelId="{8C39955A-572F-4C51-A39A-CF95BE0135C8}" type="pres">
      <dgm:prSet presAssocID="{923DE52B-4F85-466A-97EB-7B8320299641}" presName="connTx" presStyleLbl="parChTrans1D2" presStyleIdx="1" presStyleCnt="3"/>
      <dgm:spPr/>
      <dgm:t>
        <a:bodyPr/>
        <a:lstStyle/>
        <a:p>
          <a:endParaRPr lang="tr-TR"/>
        </a:p>
      </dgm:t>
    </dgm:pt>
    <dgm:pt modelId="{36A0B1AF-A847-4591-BDBA-21155B9E1B84}" type="pres">
      <dgm:prSet presAssocID="{3F3A5525-C63D-4004-84F5-E44772E0AF2B}" presName="root2" presStyleCnt="0"/>
      <dgm:spPr/>
    </dgm:pt>
    <dgm:pt modelId="{7B7845C0-BC95-4468-86B3-0A18AE1778D8}" type="pres">
      <dgm:prSet presAssocID="{3F3A5525-C63D-4004-84F5-E44772E0AF2B}" presName="LevelTwoTextNode" presStyleLbl="node2" presStyleIdx="1" presStyleCnt="3">
        <dgm:presLayoutVars>
          <dgm:chPref val="3"/>
        </dgm:presLayoutVars>
      </dgm:prSet>
      <dgm:spPr/>
      <dgm:t>
        <a:bodyPr/>
        <a:lstStyle/>
        <a:p>
          <a:endParaRPr lang="tr-TR"/>
        </a:p>
      </dgm:t>
    </dgm:pt>
    <dgm:pt modelId="{6E5B9064-2B1D-46A8-A98F-9F21A339B421}" type="pres">
      <dgm:prSet presAssocID="{3F3A5525-C63D-4004-84F5-E44772E0AF2B}" presName="level3hierChild" presStyleCnt="0"/>
      <dgm:spPr/>
    </dgm:pt>
    <dgm:pt modelId="{5197B1ED-1755-4750-AE09-01881D40FE7D}" type="pres">
      <dgm:prSet presAssocID="{FD51ACD8-736B-4433-90DF-131AE29DD44B}" presName="conn2-1" presStyleLbl="parChTrans1D2" presStyleIdx="2" presStyleCnt="3"/>
      <dgm:spPr/>
      <dgm:t>
        <a:bodyPr/>
        <a:lstStyle/>
        <a:p>
          <a:endParaRPr lang="tr-TR"/>
        </a:p>
      </dgm:t>
    </dgm:pt>
    <dgm:pt modelId="{865ECFC5-EED8-489C-8010-8E6DD7F5C5EF}" type="pres">
      <dgm:prSet presAssocID="{FD51ACD8-736B-4433-90DF-131AE29DD44B}" presName="connTx" presStyleLbl="parChTrans1D2" presStyleIdx="2" presStyleCnt="3"/>
      <dgm:spPr/>
      <dgm:t>
        <a:bodyPr/>
        <a:lstStyle/>
        <a:p>
          <a:endParaRPr lang="tr-TR"/>
        </a:p>
      </dgm:t>
    </dgm:pt>
    <dgm:pt modelId="{41FCF849-7AB2-4BE4-954D-2B8A44FE0155}" type="pres">
      <dgm:prSet presAssocID="{3CE4138C-D11B-40C0-8904-CA7F9CEB83BC}" presName="root2" presStyleCnt="0"/>
      <dgm:spPr/>
    </dgm:pt>
    <dgm:pt modelId="{F3068409-3468-4F88-97A9-A9A9B0DA713E}" type="pres">
      <dgm:prSet presAssocID="{3CE4138C-D11B-40C0-8904-CA7F9CEB83BC}" presName="LevelTwoTextNode" presStyleLbl="node2" presStyleIdx="2" presStyleCnt="3">
        <dgm:presLayoutVars>
          <dgm:chPref val="3"/>
        </dgm:presLayoutVars>
      </dgm:prSet>
      <dgm:spPr/>
      <dgm:t>
        <a:bodyPr/>
        <a:lstStyle/>
        <a:p>
          <a:endParaRPr lang="tr-TR"/>
        </a:p>
      </dgm:t>
    </dgm:pt>
    <dgm:pt modelId="{B3AF2FD8-C944-4EC3-833E-0732E33CA339}" type="pres">
      <dgm:prSet presAssocID="{3CE4138C-D11B-40C0-8904-CA7F9CEB83BC}" presName="level3hierChild" presStyleCnt="0"/>
      <dgm:spPr/>
    </dgm:pt>
  </dgm:ptLst>
  <dgm:cxnLst>
    <dgm:cxn modelId="{70073F1C-F44E-4B5C-8212-DE374ACC69E9}" type="presOf" srcId="{923DE52B-4F85-466A-97EB-7B8320299641}" destId="{8C39955A-572F-4C51-A39A-CF95BE0135C8}" srcOrd="1" destOrd="0" presId="urn:microsoft.com/office/officeart/2005/8/layout/hierarchy2"/>
    <dgm:cxn modelId="{E5701ECE-FA3E-4578-96FA-3A93CEFC7FD5}" srcId="{BBAA007D-A008-4599-8D84-96BEBEB9D2F4}" destId="{E0451EB9-E675-4586-94A6-1EF634EE57CC}" srcOrd="0" destOrd="0" parTransId="{C40B68BF-B936-4CF8-8ACE-A26495AE81AE}" sibTransId="{93B6CD9A-08C2-4E48-A10F-0A6A6B5F1AD1}"/>
    <dgm:cxn modelId="{BA0B4A0E-1282-45F9-A7C2-F6071AE95B50}" type="presOf" srcId="{E0451EB9-E675-4586-94A6-1EF634EE57CC}" destId="{86C1206C-C533-4759-9AA0-AF12A8D89815}" srcOrd="0" destOrd="0" presId="urn:microsoft.com/office/officeart/2005/8/layout/hierarchy2"/>
    <dgm:cxn modelId="{ADF63E51-CE5E-4E28-A2F4-69AE3094E15B}" srcId="{BBAA007D-A008-4599-8D84-96BEBEB9D2F4}" destId="{3CE4138C-D11B-40C0-8904-CA7F9CEB83BC}" srcOrd="2" destOrd="0" parTransId="{FD51ACD8-736B-4433-90DF-131AE29DD44B}" sibTransId="{73F8C3BF-A368-4495-9B71-FBD68D26B6E2}"/>
    <dgm:cxn modelId="{6B8C0719-97E7-42A8-86BE-2FF7D51411DE}" type="presOf" srcId="{3CE4138C-D11B-40C0-8904-CA7F9CEB83BC}" destId="{F3068409-3468-4F88-97A9-A9A9B0DA713E}" srcOrd="0" destOrd="0" presId="urn:microsoft.com/office/officeart/2005/8/layout/hierarchy2"/>
    <dgm:cxn modelId="{A9D3C253-CB2C-4F85-99BF-C1BF44C173E2}" srcId="{F6E922D7-0250-4924-A2D2-3504F6C7B802}" destId="{BBAA007D-A008-4599-8D84-96BEBEB9D2F4}" srcOrd="0" destOrd="0" parTransId="{1DAD7739-D28F-456B-9B49-3D556BE637D5}" sibTransId="{F00DBF62-A029-4BFF-B9BE-FCF24C630C94}"/>
    <dgm:cxn modelId="{498A1E9B-EA47-4B3C-955D-35D69E6E4597}" type="presOf" srcId="{3F3A5525-C63D-4004-84F5-E44772E0AF2B}" destId="{7B7845C0-BC95-4468-86B3-0A18AE1778D8}" srcOrd="0" destOrd="0" presId="urn:microsoft.com/office/officeart/2005/8/layout/hierarchy2"/>
    <dgm:cxn modelId="{3CC16646-CD5A-4471-8D8B-EB02E258912E}" srcId="{BBAA007D-A008-4599-8D84-96BEBEB9D2F4}" destId="{3F3A5525-C63D-4004-84F5-E44772E0AF2B}" srcOrd="1" destOrd="0" parTransId="{923DE52B-4F85-466A-97EB-7B8320299641}" sibTransId="{EEA7B3AE-0C8A-4F02-A0FF-88F297A220F1}"/>
    <dgm:cxn modelId="{320887A7-3A94-4054-91DC-6895FBE8676F}" type="presOf" srcId="{C40B68BF-B936-4CF8-8ACE-A26495AE81AE}" destId="{7DE75ED5-E51F-4DDE-90F0-A34C29C007F8}" srcOrd="0" destOrd="0" presId="urn:microsoft.com/office/officeart/2005/8/layout/hierarchy2"/>
    <dgm:cxn modelId="{9B5A7DB6-3584-4FBE-8031-D6AEBF0FB293}" type="presOf" srcId="{C40B68BF-B936-4CF8-8ACE-A26495AE81AE}" destId="{86EF949E-1DFF-483D-BF05-A009033BD43C}" srcOrd="1" destOrd="0" presId="urn:microsoft.com/office/officeart/2005/8/layout/hierarchy2"/>
    <dgm:cxn modelId="{58EF2D89-609A-4F73-A2CB-950BCB042DCB}" type="presOf" srcId="{FD51ACD8-736B-4433-90DF-131AE29DD44B}" destId="{5197B1ED-1755-4750-AE09-01881D40FE7D}" srcOrd="0" destOrd="0" presId="urn:microsoft.com/office/officeart/2005/8/layout/hierarchy2"/>
    <dgm:cxn modelId="{6CC80E03-E1E4-4C3E-B850-5B3D4E3E05A8}" type="presOf" srcId="{BBAA007D-A008-4599-8D84-96BEBEB9D2F4}" destId="{2D77A78A-A710-467B-9C2E-2DD7BB9CD773}" srcOrd="0" destOrd="0" presId="urn:microsoft.com/office/officeart/2005/8/layout/hierarchy2"/>
    <dgm:cxn modelId="{03FF6AB4-90F4-448F-AE21-0D3D9520E9F6}" type="presOf" srcId="{F6E922D7-0250-4924-A2D2-3504F6C7B802}" destId="{CD5CDC5C-32CC-4F1C-BBD9-381F7BE6A4EC}" srcOrd="0" destOrd="0" presId="urn:microsoft.com/office/officeart/2005/8/layout/hierarchy2"/>
    <dgm:cxn modelId="{BAB7560C-9294-4FE3-BEE4-AB084BB21E85}" type="presOf" srcId="{FD51ACD8-736B-4433-90DF-131AE29DD44B}" destId="{865ECFC5-EED8-489C-8010-8E6DD7F5C5EF}" srcOrd="1" destOrd="0" presId="urn:microsoft.com/office/officeart/2005/8/layout/hierarchy2"/>
    <dgm:cxn modelId="{4EE5A48E-1295-46E6-95F6-32C043C9F194}" type="presOf" srcId="{923DE52B-4F85-466A-97EB-7B8320299641}" destId="{ECA6FF7F-B5ED-462A-8EA9-75F19564BB4F}" srcOrd="0" destOrd="0" presId="urn:microsoft.com/office/officeart/2005/8/layout/hierarchy2"/>
    <dgm:cxn modelId="{9D4C33BB-9B77-4829-9830-F9D84E43B616}" type="presParOf" srcId="{CD5CDC5C-32CC-4F1C-BBD9-381F7BE6A4EC}" destId="{0B829735-1B0A-4F9F-8196-21F5B99F42CE}" srcOrd="0" destOrd="0" presId="urn:microsoft.com/office/officeart/2005/8/layout/hierarchy2"/>
    <dgm:cxn modelId="{A4D74A0C-A485-4C98-9342-1633CB7A1B69}" type="presParOf" srcId="{0B829735-1B0A-4F9F-8196-21F5B99F42CE}" destId="{2D77A78A-A710-467B-9C2E-2DD7BB9CD773}" srcOrd="0" destOrd="0" presId="urn:microsoft.com/office/officeart/2005/8/layout/hierarchy2"/>
    <dgm:cxn modelId="{213AF3E2-3616-4178-A6ED-670AB560DBB1}" type="presParOf" srcId="{0B829735-1B0A-4F9F-8196-21F5B99F42CE}" destId="{428DDD5C-F667-4262-9679-274E45BFEB12}" srcOrd="1" destOrd="0" presId="urn:microsoft.com/office/officeart/2005/8/layout/hierarchy2"/>
    <dgm:cxn modelId="{86017740-C10F-4C94-B3D9-FD418A1EA5F5}" type="presParOf" srcId="{428DDD5C-F667-4262-9679-274E45BFEB12}" destId="{7DE75ED5-E51F-4DDE-90F0-A34C29C007F8}" srcOrd="0" destOrd="0" presId="urn:microsoft.com/office/officeart/2005/8/layout/hierarchy2"/>
    <dgm:cxn modelId="{E7948D94-30E3-42F3-B847-4C851792AD6E}" type="presParOf" srcId="{7DE75ED5-E51F-4DDE-90F0-A34C29C007F8}" destId="{86EF949E-1DFF-483D-BF05-A009033BD43C}" srcOrd="0" destOrd="0" presId="urn:microsoft.com/office/officeart/2005/8/layout/hierarchy2"/>
    <dgm:cxn modelId="{1FC6F4B3-D44F-4025-B19A-13959D6EBC37}" type="presParOf" srcId="{428DDD5C-F667-4262-9679-274E45BFEB12}" destId="{A1CC1423-8BE8-4203-B0E6-9BDD63A837FF}" srcOrd="1" destOrd="0" presId="urn:microsoft.com/office/officeart/2005/8/layout/hierarchy2"/>
    <dgm:cxn modelId="{80266CDC-17CB-4316-9257-9BCE9657C629}" type="presParOf" srcId="{A1CC1423-8BE8-4203-B0E6-9BDD63A837FF}" destId="{86C1206C-C533-4759-9AA0-AF12A8D89815}" srcOrd="0" destOrd="0" presId="urn:microsoft.com/office/officeart/2005/8/layout/hierarchy2"/>
    <dgm:cxn modelId="{102C64D6-AD92-4D2B-B1CA-ADE86AF9E709}" type="presParOf" srcId="{A1CC1423-8BE8-4203-B0E6-9BDD63A837FF}" destId="{392F8E8E-D9FE-47B5-9106-354EBCC17F10}" srcOrd="1" destOrd="0" presId="urn:microsoft.com/office/officeart/2005/8/layout/hierarchy2"/>
    <dgm:cxn modelId="{B350B8B6-1013-4820-87D7-7EBFB369F818}" type="presParOf" srcId="{428DDD5C-F667-4262-9679-274E45BFEB12}" destId="{ECA6FF7F-B5ED-462A-8EA9-75F19564BB4F}" srcOrd="2" destOrd="0" presId="urn:microsoft.com/office/officeart/2005/8/layout/hierarchy2"/>
    <dgm:cxn modelId="{D79FF715-2C5A-4B58-9269-97CF7F441E76}" type="presParOf" srcId="{ECA6FF7F-B5ED-462A-8EA9-75F19564BB4F}" destId="{8C39955A-572F-4C51-A39A-CF95BE0135C8}" srcOrd="0" destOrd="0" presId="urn:microsoft.com/office/officeart/2005/8/layout/hierarchy2"/>
    <dgm:cxn modelId="{916812E5-9020-49FE-84BC-9577701755D1}" type="presParOf" srcId="{428DDD5C-F667-4262-9679-274E45BFEB12}" destId="{36A0B1AF-A847-4591-BDBA-21155B9E1B84}" srcOrd="3" destOrd="0" presId="urn:microsoft.com/office/officeart/2005/8/layout/hierarchy2"/>
    <dgm:cxn modelId="{228492C3-066D-47CD-8D6C-500A1A5DD621}" type="presParOf" srcId="{36A0B1AF-A847-4591-BDBA-21155B9E1B84}" destId="{7B7845C0-BC95-4468-86B3-0A18AE1778D8}" srcOrd="0" destOrd="0" presId="urn:microsoft.com/office/officeart/2005/8/layout/hierarchy2"/>
    <dgm:cxn modelId="{60A7AB3E-1F39-4C3C-8606-9924C973AB12}" type="presParOf" srcId="{36A0B1AF-A847-4591-BDBA-21155B9E1B84}" destId="{6E5B9064-2B1D-46A8-A98F-9F21A339B421}" srcOrd="1" destOrd="0" presId="urn:microsoft.com/office/officeart/2005/8/layout/hierarchy2"/>
    <dgm:cxn modelId="{BBB989B4-B992-4336-9BB2-84EF5FB0886C}" type="presParOf" srcId="{428DDD5C-F667-4262-9679-274E45BFEB12}" destId="{5197B1ED-1755-4750-AE09-01881D40FE7D}" srcOrd="4" destOrd="0" presId="urn:microsoft.com/office/officeart/2005/8/layout/hierarchy2"/>
    <dgm:cxn modelId="{1E4C7A32-112E-4B02-BFBC-49579EB520AB}" type="presParOf" srcId="{5197B1ED-1755-4750-AE09-01881D40FE7D}" destId="{865ECFC5-EED8-489C-8010-8E6DD7F5C5EF}" srcOrd="0" destOrd="0" presId="urn:microsoft.com/office/officeart/2005/8/layout/hierarchy2"/>
    <dgm:cxn modelId="{64ED9BDA-5365-4CBA-8C30-4D7009CC6C69}" type="presParOf" srcId="{428DDD5C-F667-4262-9679-274E45BFEB12}" destId="{41FCF849-7AB2-4BE4-954D-2B8A44FE0155}" srcOrd="5" destOrd="0" presId="urn:microsoft.com/office/officeart/2005/8/layout/hierarchy2"/>
    <dgm:cxn modelId="{6DD8015D-2C1C-43DA-809B-79EA17EB8504}" type="presParOf" srcId="{41FCF849-7AB2-4BE4-954D-2B8A44FE0155}" destId="{F3068409-3468-4F88-97A9-A9A9B0DA713E}" srcOrd="0" destOrd="0" presId="urn:microsoft.com/office/officeart/2005/8/layout/hierarchy2"/>
    <dgm:cxn modelId="{0686D2D5-7E82-42D4-835B-6F2E00211387}" type="presParOf" srcId="{41FCF849-7AB2-4BE4-954D-2B8A44FE0155}" destId="{B3AF2FD8-C944-4EC3-833E-0732E33CA33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0AD2E50-1035-4FE3-ADAB-DD85D257D106}"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23AE4815-CE0B-4853-A17C-A1E441DBF12F}">
      <dgm:prSet phldrT="[Metin]"/>
      <dgm:spPr/>
      <dgm:t>
        <a:bodyPr/>
        <a:lstStyle/>
        <a:p>
          <a:r>
            <a:rPr lang="tr-TR" dirty="0" smtClean="0"/>
            <a:t>YARATICI ANLAMA</a:t>
          </a:r>
          <a:endParaRPr lang="tr-TR" dirty="0"/>
        </a:p>
      </dgm:t>
    </dgm:pt>
    <dgm:pt modelId="{08BFDA60-B809-4868-A55B-9F1B99DB946B}" type="parTrans" cxnId="{2A9F6C31-A5CB-45B6-BCE5-EC2111658AB4}">
      <dgm:prSet/>
      <dgm:spPr/>
      <dgm:t>
        <a:bodyPr/>
        <a:lstStyle/>
        <a:p>
          <a:endParaRPr lang="tr-TR"/>
        </a:p>
      </dgm:t>
    </dgm:pt>
    <dgm:pt modelId="{7AEAF2E3-EBEB-4F09-AB7B-9133116A9265}" type="sibTrans" cxnId="{2A9F6C31-A5CB-45B6-BCE5-EC2111658AB4}">
      <dgm:prSet/>
      <dgm:spPr/>
      <dgm:t>
        <a:bodyPr/>
        <a:lstStyle/>
        <a:p>
          <a:endParaRPr lang="tr-TR"/>
        </a:p>
      </dgm:t>
    </dgm:pt>
    <dgm:pt modelId="{01300A36-98B7-4D29-8428-8C5877F05B70}">
      <dgm:prSet phldrT="[Metin]"/>
      <dgm:spPr/>
      <dgm:t>
        <a:bodyPr/>
        <a:lstStyle/>
        <a:p>
          <a:r>
            <a:rPr lang="tr-TR" dirty="0" smtClean="0"/>
            <a:t>ANLAŞILANLAR İLE KİŞİSEL VE GÜNLÜK YAŞAM ARASINDA BAĞ KURMAK</a:t>
          </a:r>
          <a:endParaRPr lang="tr-TR" dirty="0"/>
        </a:p>
      </dgm:t>
    </dgm:pt>
    <dgm:pt modelId="{4DF86D01-07B1-465A-AF95-FA4B609C7B6C}" type="parTrans" cxnId="{35584C88-92FB-4597-929B-F2D3F72DD82D}">
      <dgm:prSet/>
      <dgm:spPr/>
      <dgm:t>
        <a:bodyPr/>
        <a:lstStyle/>
        <a:p>
          <a:endParaRPr lang="tr-TR"/>
        </a:p>
      </dgm:t>
    </dgm:pt>
    <dgm:pt modelId="{906D4972-6E53-4C7F-B487-F7F7F2B0AFA4}" type="sibTrans" cxnId="{35584C88-92FB-4597-929B-F2D3F72DD82D}">
      <dgm:prSet/>
      <dgm:spPr/>
      <dgm:t>
        <a:bodyPr/>
        <a:lstStyle/>
        <a:p>
          <a:endParaRPr lang="tr-TR"/>
        </a:p>
      </dgm:t>
    </dgm:pt>
    <dgm:pt modelId="{E60A3606-E1D2-4E6F-B216-851C649DC542}">
      <dgm:prSet phldrT="[Metin]"/>
      <dgm:spPr/>
      <dgm:t>
        <a:bodyPr/>
        <a:lstStyle/>
        <a:p>
          <a:r>
            <a:rPr lang="tr-TR" dirty="0" smtClean="0"/>
            <a:t>ÖĞRENİLEN BİLGİLERİ UYGULAYARAK YENİ BİLGİLER ÜRETMEK</a:t>
          </a:r>
          <a:endParaRPr lang="tr-TR" dirty="0"/>
        </a:p>
      </dgm:t>
    </dgm:pt>
    <dgm:pt modelId="{945F5881-BD6A-4074-8B91-53ADCCF5F19C}" type="parTrans" cxnId="{25599A9C-FB45-4FC3-B5D3-F021438CFA4D}">
      <dgm:prSet/>
      <dgm:spPr/>
      <dgm:t>
        <a:bodyPr/>
        <a:lstStyle/>
        <a:p>
          <a:endParaRPr lang="tr-TR"/>
        </a:p>
      </dgm:t>
    </dgm:pt>
    <dgm:pt modelId="{D6AB92F9-8313-4446-A449-B26F7DF5D01E}" type="sibTrans" cxnId="{25599A9C-FB45-4FC3-B5D3-F021438CFA4D}">
      <dgm:prSet/>
      <dgm:spPr/>
      <dgm:t>
        <a:bodyPr/>
        <a:lstStyle/>
        <a:p>
          <a:endParaRPr lang="tr-TR"/>
        </a:p>
      </dgm:t>
    </dgm:pt>
    <dgm:pt modelId="{939311F4-2A90-4FEC-AD0D-53612EAFF732}" type="pres">
      <dgm:prSet presAssocID="{20AD2E50-1035-4FE3-ADAB-DD85D257D106}" presName="diagram" presStyleCnt="0">
        <dgm:presLayoutVars>
          <dgm:chPref val="1"/>
          <dgm:dir/>
          <dgm:animOne val="branch"/>
          <dgm:animLvl val="lvl"/>
          <dgm:resizeHandles val="exact"/>
        </dgm:presLayoutVars>
      </dgm:prSet>
      <dgm:spPr/>
      <dgm:t>
        <a:bodyPr/>
        <a:lstStyle/>
        <a:p>
          <a:endParaRPr lang="tr-TR"/>
        </a:p>
      </dgm:t>
    </dgm:pt>
    <dgm:pt modelId="{C29E8584-0959-4943-986A-3C63F6D82334}" type="pres">
      <dgm:prSet presAssocID="{23AE4815-CE0B-4853-A17C-A1E441DBF12F}" presName="root1" presStyleCnt="0"/>
      <dgm:spPr/>
    </dgm:pt>
    <dgm:pt modelId="{082C562A-6E4E-4B44-BC3D-1A116ECB27C1}" type="pres">
      <dgm:prSet presAssocID="{23AE4815-CE0B-4853-A17C-A1E441DBF12F}" presName="LevelOneTextNode" presStyleLbl="node0" presStyleIdx="0" presStyleCnt="1">
        <dgm:presLayoutVars>
          <dgm:chPref val="3"/>
        </dgm:presLayoutVars>
      </dgm:prSet>
      <dgm:spPr/>
      <dgm:t>
        <a:bodyPr/>
        <a:lstStyle/>
        <a:p>
          <a:endParaRPr lang="tr-TR"/>
        </a:p>
      </dgm:t>
    </dgm:pt>
    <dgm:pt modelId="{AE74604D-C3D1-4AF7-9360-A1F7AED81E38}" type="pres">
      <dgm:prSet presAssocID="{23AE4815-CE0B-4853-A17C-A1E441DBF12F}" presName="level2hierChild" presStyleCnt="0"/>
      <dgm:spPr/>
    </dgm:pt>
    <dgm:pt modelId="{18B2D876-D315-40E3-87AF-E6E79A17FFD2}" type="pres">
      <dgm:prSet presAssocID="{4DF86D01-07B1-465A-AF95-FA4B609C7B6C}" presName="conn2-1" presStyleLbl="parChTrans1D2" presStyleIdx="0" presStyleCnt="2"/>
      <dgm:spPr/>
      <dgm:t>
        <a:bodyPr/>
        <a:lstStyle/>
        <a:p>
          <a:endParaRPr lang="tr-TR"/>
        </a:p>
      </dgm:t>
    </dgm:pt>
    <dgm:pt modelId="{67DB9FE1-98C2-4857-9A0E-B0E2E58E99DA}" type="pres">
      <dgm:prSet presAssocID="{4DF86D01-07B1-465A-AF95-FA4B609C7B6C}" presName="connTx" presStyleLbl="parChTrans1D2" presStyleIdx="0" presStyleCnt="2"/>
      <dgm:spPr/>
      <dgm:t>
        <a:bodyPr/>
        <a:lstStyle/>
        <a:p>
          <a:endParaRPr lang="tr-TR"/>
        </a:p>
      </dgm:t>
    </dgm:pt>
    <dgm:pt modelId="{3B1C9D6D-97D0-4055-878F-C8C428B77C7C}" type="pres">
      <dgm:prSet presAssocID="{01300A36-98B7-4D29-8428-8C5877F05B70}" presName="root2" presStyleCnt="0"/>
      <dgm:spPr/>
    </dgm:pt>
    <dgm:pt modelId="{16315388-E3B3-4718-BCF3-DECA64E782BB}" type="pres">
      <dgm:prSet presAssocID="{01300A36-98B7-4D29-8428-8C5877F05B70}" presName="LevelTwoTextNode" presStyleLbl="node2" presStyleIdx="0" presStyleCnt="2">
        <dgm:presLayoutVars>
          <dgm:chPref val="3"/>
        </dgm:presLayoutVars>
      </dgm:prSet>
      <dgm:spPr/>
      <dgm:t>
        <a:bodyPr/>
        <a:lstStyle/>
        <a:p>
          <a:endParaRPr lang="tr-TR"/>
        </a:p>
      </dgm:t>
    </dgm:pt>
    <dgm:pt modelId="{E0158C92-BF1D-4B3C-A2A6-455A1585FB21}" type="pres">
      <dgm:prSet presAssocID="{01300A36-98B7-4D29-8428-8C5877F05B70}" presName="level3hierChild" presStyleCnt="0"/>
      <dgm:spPr/>
    </dgm:pt>
    <dgm:pt modelId="{0196964D-938A-4674-A99B-254514CF8EAE}" type="pres">
      <dgm:prSet presAssocID="{945F5881-BD6A-4074-8B91-53ADCCF5F19C}" presName="conn2-1" presStyleLbl="parChTrans1D2" presStyleIdx="1" presStyleCnt="2"/>
      <dgm:spPr/>
      <dgm:t>
        <a:bodyPr/>
        <a:lstStyle/>
        <a:p>
          <a:endParaRPr lang="tr-TR"/>
        </a:p>
      </dgm:t>
    </dgm:pt>
    <dgm:pt modelId="{2E8FFAFD-BD6E-469B-9EEF-78DE80D56BFF}" type="pres">
      <dgm:prSet presAssocID="{945F5881-BD6A-4074-8B91-53ADCCF5F19C}" presName="connTx" presStyleLbl="parChTrans1D2" presStyleIdx="1" presStyleCnt="2"/>
      <dgm:spPr/>
      <dgm:t>
        <a:bodyPr/>
        <a:lstStyle/>
        <a:p>
          <a:endParaRPr lang="tr-TR"/>
        </a:p>
      </dgm:t>
    </dgm:pt>
    <dgm:pt modelId="{4DD030D1-9F28-481D-8284-C92D9EB9D048}" type="pres">
      <dgm:prSet presAssocID="{E60A3606-E1D2-4E6F-B216-851C649DC542}" presName="root2" presStyleCnt="0"/>
      <dgm:spPr/>
    </dgm:pt>
    <dgm:pt modelId="{4536F0BD-2719-4B44-BFD2-9F04A4CA05E4}" type="pres">
      <dgm:prSet presAssocID="{E60A3606-E1D2-4E6F-B216-851C649DC542}" presName="LevelTwoTextNode" presStyleLbl="node2" presStyleIdx="1" presStyleCnt="2">
        <dgm:presLayoutVars>
          <dgm:chPref val="3"/>
        </dgm:presLayoutVars>
      </dgm:prSet>
      <dgm:spPr/>
      <dgm:t>
        <a:bodyPr/>
        <a:lstStyle/>
        <a:p>
          <a:endParaRPr lang="tr-TR"/>
        </a:p>
      </dgm:t>
    </dgm:pt>
    <dgm:pt modelId="{AE41F778-37E2-4587-9BD1-584E51AFD809}" type="pres">
      <dgm:prSet presAssocID="{E60A3606-E1D2-4E6F-B216-851C649DC542}" presName="level3hierChild" presStyleCnt="0"/>
      <dgm:spPr/>
    </dgm:pt>
  </dgm:ptLst>
  <dgm:cxnLst>
    <dgm:cxn modelId="{79602693-4DDC-4E32-85D7-0F604A4EE4A6}" type="presOf" srcId="{945F5881-BD6A-4074-8B91-53ADCCF5F19C}" destId="{0196964D-938A-4674-A99B-254514CF8EAE}" srcOrd="0" destOrd="0" presId="urn:microsoft.com/office/officeart/2005/8/layout/hierarchy2"/>
    <dgm:cxn modelId="{8320C4C5-8403-4E1B-A4E7-6D3D8CD25DDD}" type="presOf" srcId="{4DF86D01-07B1-465A-AF95-FA4B609C7B6C}" destId="{18B2D876-D315-40E3-87AF-E6E79A17FFD2}" srcOrd="0" destOrd="0" presId="urn:microsoft.com/office/officeart/2005/8/layout/hierarchy2"/>
    <dgm:cxn modelId="{2A9F6C31-A5CB-45B6-BCE5-EC2111658AB4}" srcId="{20AD2E50-1035-4FE3-ADAB-DD85D257D106}" destId="{23AE4815-CE0B-4853-A17C-A1E441DBF12F}" srcOrd="0" destOrd="0" parTransId="{08BFDA60-B809-4868-A55B-9F1B99DB946B}" sibTransId="{7AEAF2E3-EBEB-4F09-AB7B-9133116A9265}"/>
    <dgm:cxn modelId="{B32C32C8-CB6B-4596-AD83-C0FCC6B07C04}" type="presOf" srcId="{23AE4815-CE0B-4853-A17C-A1E441DBF12F}" destId="{082C562A-6E4E-4B44-BC3D-1A116ECB27C1}" srcOrd="0" destOrd="0" presId="urn:microsoft.com/office/officeart/2005/8/layout/hierarchy2"/>
    <dgm:cxn modelId="{0AB79176-2E42-4C40-BE1D-21FABCFEFC29}" type="presOf" srcId="{945F5881-BD6A-4074-8B91-53ADCCF5F19C}" destId="{2E8FFAFD-BD6E-469B-9EEF-78DE80D56BFF}" srcOrd="1" destOrd="0" presId="urn:microsoft.com/office/officeart/2005/8/layout/hierarchy2"/>
    <dgm:cxn modelId="{DB7E3CAC-A857-4854-96F0-3114F44CA04C}" type="presOf" srcId="{4DF86D01-07B1-465A-AF95-FA4B609C7B6C}" destId="{67DB9FE1-98C2-4857-9A0E-B0E2E58E99DA}" srcOrd="1" destOrd="0" presId="urn:microsoft.com/office/officeart/2005/8/layout/hierarchy2"/>
    <dgm:cxn modelId="{BBF265B4-0151-4A60-BA03-4575C97D761E}" type="presOf" srcId="{01300A36-98B7-4D29-8428-8C5877F05B70}" destId="{16315388-E3B3-4718-BCF3-DECA64E782BB}" srcOrd="0" destOrd="0" presId="urn:microsoft.com/office/officeart/2005/8/layout/hierarchy2"/>
    <dgm:cxn modelId="{73296CDC-4BD1-4478-92A3-CFBEF38B2062}" type="presOf" srcId="{20AD2E50-1035-4FE3-ADAB-DD85D257D106}" destId="{939311F4-2A90-4FEC-AD0D-53612EAFF732}" srcOrd="0" destOrd="0" presId="urn:microsoft.com/office/officeart/2005/8/layout/hierarchy2"/>
    <dgm:cxn modelId="{5A903A22-401C-4375-B981-2A58F14F91E2}" type="presOf" srcId="{E60A3606-E1D2-4E6F-B216-851C649DC542}" destId="{4536F0BD-2719-4B44-BFD2-9F04A4CA05E4}" srcOrd="0" destOrd="0" presId="urn:microsoft.com/office/officeart/2005/8/layout/hierarchy2"/>
    <dgm:cxn modelId="{25599A9C-FB45-4FC3-B5D3-F021438CFA4D}" srcId="{23AE4815-CE0B-4853-A17C-A1E441DBF12F}" destId="{E60A3606-E1D2-4E6F-B216-851C649DC542}" srcOrd="1" destOrd="0" parTransId="{945F5881-BD6A-4074-8B91-53ADCCF5F19C}" sibTransId="{D6AB92F9-8313-4446-A449-B26F7DF5D01E}"/>
    <dgm:cxn modelId="{35584C88-92FB-4597-929B-F2D3F72DD82D}" srcId="{23AE4815-CE0B-4853-A17C-A1E441DBF12F}" destId="{01300A36-98B7-4D29-8428-8C5877F05B70}" srcOrd="0" destOrd="0" parTransId="{4DF86D01-07B1-465A-AF95-FA4B609C7B6C}" sibTransId="{906D4972-6E53-4C7F-B487-F7F7F2B0AFA4}"/>
    <dgm:cxn modelId="{C76EE5CA-F84A-4CFA-8ADE-3EF58F6D52C3}" type="presParOf" srcId="{939311F4-2A90-4FEC-AD0D-53612EAFF732}" destId="{C29E8584-0959-4943-986A-3C63F6D82334}" srcOrd="0" destOrd="0" presId="urn:microsoft.com/office/officeart/2005/8/layout/hierarchy2"/>
    <dgm:cxn modelId="{A303794B-A60C-4DE6-AB7A-780E0C5BC9D0}" type="presParOf" srcId="{C29E8584-0959-4943-986A-3C63F6D82334}" destId="{082C562A-6E4E-4B44-BC3D-1A116ECB27C1}" srcOrd="0" destOrd="0" presId="urn:microsoft.com/office/officeart/2005/8/layout/hierarchy2"/>
    <dgm:cxn modelId="{1A11A817-EC0B-4382-877B-5DA02E09DD54}" type="presParOf" srcId="{C29E8584-0959-4943-986A-3C63F6D82334}" destId="{AE74604D-C3D1-4AF7-9360-A1F7AED81E38}" srcOrd="1" destOrd="0" presId="urn:microsoft.com/office/officeart/2005/8/layout/hierarchy2"/>
    <dgm:cxn modelId="{C60E725A-E6CA-43B1-B7FE-B738D1EEF7EC}" type="presParOf" srcId="{AE74604D-C3D1-4AF7-9360-A1F7AED81E38}" destId="{18B2D876-D315-40E3-87AF-E6E79A17FFD2}" srcOrd="0" destOrd="0" presId="urn:microsoft.com/office/officeart/2005/8/layout/hierarchy2"/>
    <dgm:cxn modelId="{EC3601CB-5612-4BA3-984C-19FEB713E50A}" type="presParOf" srcId="{18B2D876-D315-40E3-87AF-E6E79A17FFD2}" destId="{67DB9FE1-98C2-4857-9A0E-B0E2E58E99DA}" srcOrd="0" destOrd="0" presId="urn:microsoft.com/office/officeart/2005/8/layout/hierarchy2"/>
    <dgm:cxn modelId="{E2110D87-FA34-4CCC-939A-00D53C91C362}" type="presParOf" srcId="{AE74604D-C3D1-4AF7-9360-A1F7AED81E38}" destId="{3B1C9D6D-97D0-4055-878F-C8C428B77C7C}" srcOrd="1" destOrd="0" presId="urn:microsoft.com/office/officeart/2005/8/layout/hierarchy2"/>
    <dgm:cxn modelId="{9B652B1F-3D28-49CF-8D7A-2AD4ACE4125D}" type="presParOf" srcId="{3B1C9D6D-97D0-4055-878F-C8C428B77C7C}" destId="{16315388-E3B3-4718-BCF3-DECA64E782BB}" srcOrd="0" destOrd="0" presId="urn:microsoft.com/office/officeart/2005/8/layout/hierarchy2"/>
    <dgm:cxn modelId="{75C0EB41-1F6C-4EDF-AC2D-776AEA22E845}" type="presParOf" srcId="{3B1C9D6D-97D0-4055-878F-C8C428B77C7C}" destId="{E0158C92-BF1D-4B3C-A2A6-455A1585FB21}" srcOrd="1" destOrd="0" presId="urn:microsoft.com/office/officeart/2005/8/layout/hierarchy2"/>
    <dgm:cxn modelId="{C1E6B0FA-79FC-451B-B97E-E956ADCA5EA6}" type="presParOf" srcId="{AE74604D-C3D1-4AF7-9360-A1F7AED81E38}" destId="{0196964D-938A-4674-A99B-254514CF8EAE}" srcOrd="2" destOrd="0" presId="urn:microsoft.com/office/officeart/2005/8/layout/hierarchy2"/>
    <dgm:cxn modelId="{544A2F3F-CD7F-426C-883E-89BFF7D01E31}" type="presParOf" srcId="{0196964D-938A-4674-A99B-254514CF8EAE}" destId="{2E8FFAFD-BD6E-469B-9EEF-78DE80D56BFF}" srcOrd="0" destOrd="0" presId="urn:microsoft.com/office/officeart/2005/8/layout/hierarchy2"/>
    <dgm:cxn modelId="{7F30FD91-6F81-4DEA-9389-C7A97B373F5A}" type="presParOf" srcId="{AE74604D-C3D1-4AF7-9360-A1F7AED81E38}" destId="{4DD030D1-9F28-481D-8284-C92D9EB9D048}" srcOrd="3" destOrd="0" presId="urn:microsoft.com/office/officeart/2005/8/layout/hierarchy2"/>
    <dgm:cxn modelId="{8410C145-BD5F-47CB-A999-FD6459542BBB}" type="presParOf" srcId="{4DD030D1-9F28-481D-8284-C92D9EB9D048}" destId="{4536F0BD-2719-4B44-BFD2-9F04A4CA05E4}" srcOrd="0" destOrd="0" presId="urn:microsoft.com/office/officeart/2005/8/layout/hierarchy2"/>
    <dgm:cxn modelId="{F9F8631B-D424-4A10-8251-D334C4B97051}" type="presParOf" srcId="{4DD030D1-9F28-481D-8284-C92D9EB9D048}" destId="{AE41F778-37E2-4587-9BD1-584E51AFD80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04660E53-90B6-4EFA-9BB2-2DFC1EEA3A3B}"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D082DDB1-D52D-4922-B6BE-33C467335963}">
      <dgm:prSet phldrT="[Metin]"/>
      <dgm:spPr/>
      <dgm:t>
        <a:bodyPr/>
        <a:lstStyle/>
        <a:p>
          <a:r>
            <a:rPr lang="tr-TR" dirty="0" smtClean="0"/>
            <a:t>ANLAMA ETKİNLİKLERİ</a:t>
          </a:r>
          <a:endParaRPr lang="tr-TR" dirty="0"/>
        </a:p>
      </dgm:t>
    </dgm:pt>
    <dgm:pt modelId="{1FEA5588-A4E5-46FF-AD52-909A7AFB712C}" type="parTrans" cxnId="{18B88EB7-116D-478F-971D-EB7A43B3E011}">
      <dgm:prSet/>
      <dgm:spPr/>
      <dgm:t>
        <a:bodyPr/>
        <a:lstStyle/>
        <a:p>
          <a:endParaRPr lang="tr-TR"/>
        </a:p>
      </dgm:t>
    </dgm:pt>
    <dgm:pt modelId="{C06B6123-45F0-4192-95D8-8222D7EE9700}" type="sibTrans" cxnId="{18B88EB7-116D-478F-971D-EB7A43B3E011}">
      <dgm:prSet/>
      <dgm:spPr/>
      <dgm:t>
        <a:bodyPr/>
        <a:lstStyle/>
        <a:p>
          <a:endParaRPr lang="tr-TR"/>
        </a:p>
      </dgm:t>
    </dgm:pt>
    <dgm:pt modelId="{E821BAD6-11F4-46EB-9D09-A7DFB1C1ADD1}">
      <dgm:prSet phldrT="[Metin]"/>
      <dgm:spPr/>
      <dgm:t>
        <a:bodyPr/>
        <a:lstStyle/>
        <a:p>
          <a:r>
            <a:rPr lang="tr-TR" dirty="0" smtClean="0"/>
            <a:t>OKUMA ÖNCESİ ETKİNLİKLER</a:t>
          </a:r>
          <a:endParaRPr lang="tr-TR" dirty="0"/>
        </a:p>
      </dgm:t>
    </dgm:pt>
    <dgm:pt modelId="{602ABB6B-BE99-4EE3-93AC-E5F3EBD4A661}" type="parTrans" cxnId="{907AB62D-C3AA-4ACE-9995-77BB860B730E}">
      <dgm:prSet/>
      <dgm:spPr/>
      <dgm:t>
        <a:bodyPr/>
        <a:lstStyle/>
        <a:p>
          <a:endParaRPr lang="tr-TR"/>
        </a:p>
      </dgm:t>
    </dgm:pt>
    <dgm:pt modelId="{B0694967-0E3F-432A-A771-2DAB3DEA3795}" type="sibTrans" cxnId="{907AB62D-C3AA-4ACE-9995-77BB860B730E}">
      <dgm:prSet/>
      <dgm:spPr/>
      <dgm:t>
        <a:bodyPr/>
        <a:lstStyle/>
        <a:p>
          <a:endParaRPr lang="tr-TR"/>
        </a:p>
      </dgm:t>
    </dgm:pt>
    <dgm:pt modelId="{F5DCD891-02A2-4917-B713-EE9A560B010B}">
      <dgm:prSet phldrT="[Metin]"/>
      <dgm:spPr/>
      <dgm:t>
        <a:bodyPr/>
        <a:lstStyle/>
        <a:p>
          <a:r>
            <a:rPr lang="tr-TR" dirty="0" smtClean="0"/>
            <a:t>OKUMA SIRASINDAKİ ETKİNLİKLER</a:t>
          </a:r>
          <a:endParaRPr lang="tr-TR" dirty="0"/>
        </a:p>
      </dgm:t>
    </dgm:pt>
    <dgm:pt modelId="{7C5C7C36-EC06-4A4B-ADBC-266461458166}" type="parTrans" cxnId="{71F94D53-8E64-435B-A18E-1283B2FD543B}">
      <dgm:prSet/>
      <dgm:spPr/>
      <dgm:t>
        <a:bodyPr/>
        <a:lstStyle/>
        <a:p>
          <a:endParaRPr lang="tr-TR"/>
        </a:p>
      </dgm:t>
    </dgm:pt>
    <dgm:pt modelId="{A030A7E8-2D66-4FA7-932A-8A83D2044A78}" type="sibTrans" cxnId="{71F94D53-8E64-435B-A18E-1283B2FD543B}">
      <dgm:prSet/>
      <dgm:spPr/>
      <dgm:t>
        <a:bodyPr/>
        <a:lstStyle/>
        <a:p>
          <a:endParaRPr lang="tr-TR"/>
        </a:p>
      </dgm:t>
    </dgm:pt>
    <dgm:pt modelId="{7675E3E9-CA7D-41E7-8D74-011D9A449935}">
      <dgm:prSet phldrT="[Metin]"/>
      <dgm:spPr/>
      <dgm:t>
        <a:bodyPr/>
        <a:lstStyle/>
        <a:p>
          <a:r>
            <a:rPr lang="tr-TR" dirty="0" smtClean="0"/>
            <a:t>OKUMA SONRASI ETKİNLİKLER</a:t>
          </a:r>
          <a:endParaRPr lang="tr-TR" dirty="0"/>
        </a:p>
      </dgm:t>
    </dgm:pt>
    <dgm:pt modelId="{F0091A38-0F7B-493F-BA43-9E50083E56C9}" type="parTrans" cxnId="{53D31757-7EF1-4F9B-B0C8-9AA0A091FADD}">
      <dgm:prSet/>
      <dgm:spPr/>
      <dgm:t>
        <a:bodyPr/>
        <a:lstStyle/>
        <a:p>
          <a:endParaRPr lang="tr-TR"/>
        </a:p>
      </dgm:t>
    </dgm:pt>
    <dgm:pt modelId="{BE119428-5D7B-4E70-9B1F-06D7C22E2751}" type="sibTrans" cxnId="{53D31757-7EF1-4F9B-B0C8-9AA0A091FADD}">
      <dgm:prSet/>
      <dgm:spPr/>
      <dgm:t>
        <a:bodyPr/>
        <a:lstStyle/>
        <a:p>
          <a:endParaRPr lang="tr-TR"/>
        </a:p>
      </dgm:t>
    </dgm:pt>
    <dgm:pt modelId="{AEE7DE93-99AA-4629-9812-84BD97C7765F}" type="pres">
      <dgm:prSet presAssocID="{04660E53-90B6-4EFA-9BB2-2DFC1EEA3A3B}" presName="hierChild1" presStyleCnt="0">
        <dgm:presLayoutVars>
          <dgm:orgChart val="1"/>
          <dgm:chPref val="1"/>
          <dgm:dir/>
          <dgm:animOne val="branch"/>
          <dgm:animLvl val="lvl"/>
          <dgm:resizeHandles/>
        </dgm:presLayoutVars>
      </dgm:prSet>
      <dgm:spPr/>
      <dgm:t>
        <a:bodyPr/>
        <a:lstStyle/>
        <a:p>
          <a:endParaRPr lang="tr-TR"/>
        </a:p>
      </dgm:t>
    </dgm:pt>
    <dgm:pt modelId="{B09978A0-1A7C-4F95-B00D-778E8E4104F5}" type="pres">
      <dgm:prSet presAssocID="{D082DDB1-D52D-4922-B6BE-33C467335963}" presName="hierRoot1" presStyleCnt="0">
        <dgm:presLayoutVars>
          <dgm:hierBranch val="init"/>
        </dgm:presLayoutVars>
      </dgm:prSet>
      <dgm:spPr/>
    </dgm:pt>
    <dgm:pt modelId="{D0898E4B-7BF6-438D-B740-710AE93AC7D5}" type="pres">
      <dgm:prSet presAssocID="{D082DDB1-D52D-4922-B6BE-33C467335963}" presName="rootComposite1" presStyleCnt="0"/>
      <dgm:spPr/>
    </dgm:pt>
    <dgm:pt modelId="{5E9D461F-7BF8-42B2-88CF-760982EDCA41}" type="pres">
      <dgm:prSet presAssocID="{D082DDB1-D52D-4922-B6BE-33C467335963}" presName="rootText1" presStyleLbl="node0" presStyleIdx="0" presStyleCnt="1">
        <dgm:presLayoutVars>
          <dgm:chPref val="3"/>
        </dgm:presLayoutVars>
      </dgm:prSet>
      <dgm:spPr/>
      <dgm:t>
        <a:bodyPr/>
        <a:lstStyle/>
        <a:p>
          <a:endParaRPr lang="tr-TR"/>
        </a:p>
      </dgm:t>
    </dgm:pt>
    <dgm:pt modelId="{5A3F9289-BD1B-4CB1-8F5F-99B6683F03C2}" type="pres">
      <dgm:prSet presAssocID="{D082DDB1-D52D-4922-B6BE-33C467335963}" presName="rootConnector1" presStyleLbl="node1" presStyleIdx="0" presStyleCnt="0"/>
      <dgm:spPr/>
      <dgm:t>
        <a:bodyPr/>
        <a:lstStyle/>
        <a:p>
          <a:endParaRPr lang="tr-TR"/>
        </a:p>
      </dgm:t>
    </dgm:pt>
    <dgm:pt modelId="{7A092E1B-AFAF-4225-A983-327235D8E2B5}" type="pres">
      <dgm:prSet presAssocID="{D082DDB1-D52D-4922-B6BE-33C467335963}" presName="hierChild2" presStyleCnt="0"/>
      <dgm:spPr/>
    </dgm:pt>
    <dgm:pt modelId="{A9AF1584-2AA9-4F28-B340-4191D36E1CA2}" type="pres">
      <dgm:prSet presAssocID="{602ABB6B-BE99-4EE3-93AC-E5F3EBD4A661}" presName="Name37" presStyleLbl="parChTrans1D2" presStyleIdx="0" presStyleCnt="3"/>
      <dgm:spPr/>
      <dgm:t>
        <a:bodyPr/>
        <a:lstStyle/>
        <a:p>
          <a:endParaRPr lang="tr-TR"/>
        </a:p>
      </dgm:t>
    </dgm:pt>
    <dgm:pt modelId="{3F0C7297-E099-48AF-86FB-6149A1B55248}" type="pres">
      <dgm:prSet presAssocID="{E821BAD6-11F4-46EB-9D09-A7DFB1C1ADD1}" presName="hierRoot2" presStyleCnt="0">
        <dgm:presLayoutVars>
          <dgm:hierBranch val="init"/>
        </dgm:presLayoutVars>
      </dgm:prSet>
      <dgm:spPr/>
    </dgm:pt>
    <dgm:pt modelId="{72E1A93C-E32D-4DCA-B20A-DB7916E6CE32}" type="pres">
      <dgm:prSet presAssocID="{E821BAD6-11F4-46EB-9D09-A7DFB1C1ADD1}" presName="rootComposite" presStyleCnt="0"/>
      <dgm:spPr/>
    </dgm:pt>
    <dgm:pt modelId="{E717D98F-9F80-41F2-ACF8-345DAAEB1C23}" type="pres">
      <dgm:prSet presAssocID="{E821BAD6-11F4-46EB-9D09-A7DFB1C1ADD1}" presName="rootText" presStyleLbl="node2" presStyleIdx="0" presStyleCnt="3">
        <dgm:presLayoutVars>
          <dgm:chPref val="3"/>
        </dgm:presLayoutVars>
      </dgm:prSet>
      <dgm:spPr/>
      <dgm:t>
        <a:bodyPr/>
        <a:lstStyle/>
        <a:p>
          <a:endParaRPr lang="tr-TR"/>
        </a:p>
      </dgm:t>
    </dgm:pt>
    <dgm:pt modelId="{5DCD048F-3165-4A86-A305-DBD3328C0417}" type="pres">
      <dgm:prSet presAssocID="{E821BAD6-11F4-46EB-9D09-A7DFB1C1ADD1}" presName="rootConnector" presStyleLbl="node2" presStyleIdx="0" presStyleCnt="3"/>
      <dgm:spPr/>
      <dgm:t>
        <a:bodyPr/>
        <a:lstStyle/>
        <a:p>
          <a:endParaRPr lang="tr-TR"/>
        </a:p>
      </dgm:t>
    </dgm:pt>
    <dgm:pt modelId="{9478B4B9-7DC6-47C5-82BB-36ADA4B73594}" type="pres">
      <dgm:prSet presAssocID="{E821BAD6-11F4-46EB-9D09-A7DFB1C1ADD1}" presName="hierChild4" presStyleCnt="0"/>
      <dgm:spPr/>
    </dgm:pt>
    <dgm:pt modelId="{EE6784BA-9B0A-4891-9A07-1CACD1220DA0}" type="pres">
      <dgm:prSet presAssocID="{E821BAD6-11F4-46EB-9D09-A7DFB1C1ADD1}" presName="hierChild5" presStyleCnt="0"/>
      <dgm:spPr/>
    </dgm:pt>
    <dgm:pt modelId="{4D15D8D8-EA5D-46DF-A699-86E52A343AC7}" type="pres">
      <dgm:prSet presAssocID="{7C5C7C36-EC06-4A4B-ADBC-266461458166}" presName="Name37" presStyleLbl="parChTrans1D2" presStyleIdx="1" presStyleCnt="3"/>
      <dgm:spPr/>
      <dgm:t>
        <a:bodyPr/>
        <a:lstStyle/>
        <a:p>
          <a:endParaRPr lang="tr-TR"/>
        </a:p>
      </dgm:t>
    </dgm:pt>
    <dgm:pt modelId="{BCA56B1D-88CD-4A11-8867-EBE1D9798FCF}" type="pres">
      <dgm:prSet presAssocID="{F5DCD891-02A2-4917-B713-EE9A560B010B}" presName="hierRoot2" presStyleCnt="0">
        <dgm:presLayoutVars>
          <dgm:hierBranch val="init"/>
        </dgm:presLayoutVars>
      </dgm:prSet>
      <dgm:spPr/>
    </dgm:pt>
    <dgm:pt modelId="{29BB76B8-F705-4A65-BCF3-F53068110BA8}" type="pres">
      <dgm:prSet presAssocID="{F5DCD891-02A2-4917-B713-EE9A560B010B}" presName="rootComposite" presStyleCnt="0"/>
      <dgm:spPr/>
    </dgm:pt>
    <dgm:pt modelId="{ED5ABE85-A9EE-404E-A22B-99393E1BB37A}" type="pres">
      <dgm:prSet presAssocID="{F5DCD891-02A2-4917-B713-EE9A560B010B}" presName="rootText" presStyleLbl="node2" presStyleIdx="1" presStyleCnt="3">
        <dgm:presLayoutVars>
          <dgm:chPref val="3"/>
        </dgm:presLayoutVars>
      </dgm:prSet>
      <dgm:spPr/>
      <dgm:t>
        <a:bodyPr/>
        <a:lstStyle/>
        <a:p>
          <a:endParaRPr lang="tr-TR"/>
        </a:p>
      </dgm:t>
    </dgm:pt>
    <dgm:pt modelId="{E16D3ED2-6E1A-441C-86C9-8630D5FBBC85}" type="pres">
      <dgm:prSet presAssocID="{F5DCD891-02A2-4917-B713-EE9A560B010B}" presName="rootConnector" presStyleLbl="node2" presStyleIdx="1" presStyleCnt="3"/>
      <dgm:spPr/>
      <dgm:t>
        <a:bodyPr/>
        <a:lstStyle/>
        <a:p>
          <a:endParaRPr lang="tr-TR"/>
        </a:p>
      </dgm:t>
    </dgm:pt>
    <dgm:pt modelId="{733D4A91-831B-46C1-8A6C-101224686297}" type="pres">
      <dgm:prSet presAssocID="{F5DCD891-02A2-4917-B713-EE9A560B010B}" presName="hierChild4" presStyleCnt="0"/>
      <dgm:spPr/>
    </dgm:pt>
    <dgm:pt modelId="{53826803-A342-4A00-8DF4-FAABB1D18EA6}" type="pres">
      <dgm:prSet presAssocID="{F5DCD891-02A2-4917-B713-EE9A560B010B}" presName="hierChild5" presStyleCnt="0"/>
      <dgm:spPr/>
    </dgm:pt>
    <dgm:pt modelId="{25B716AE-C9B7-4F20-99BC-4ADD75DCF215}" type="pres">
      <dgm:prSet presAssocID="{F0091A38-0F7B-493F-BA43-9E50083E56C9}" presName="Name37" presStyleLbl="parChTrans1D2" presStyleIdx="2" presStyleCnt="3"/>
      <dgm:spPr/>
      <dgm:t>
        <a:bodyPr/>
        <a:lstStyle/>
        <a:p>
          <a:endParaRPr lang="tr-TR"/>
        </a:p>
      </dgm:t>
    </dgm:pt>
    <dgm:pt modelId="{185883FF-8388-4647-AE25-E6119ADE660D}" type="pres">
      <dgm:prSet presAssocID="{7675E3E9-CA7D-41E7-8D74-011D9A449935}" presName="hierRoot2" presStyleCnt="0">
        <dgm:presLayoutVars>
          <dgm:hierBranch val="init"/>
        </dgm:presLayoutVars>
      </dgm:prSet>
      <dgm:spPr/>
    </dgm:pt>
    <dgm:pt modelId="{D10F5251-A3DA-4FEC-B0BE-F835CCBF90F9}" type="pres">
      <dgm:prSet presAssocID="{7675E3E9-CA7D-41E7-8D74-011D9A449935}" presName="rootComposite" presStyleCnt="0"/>
      <dgm:spPr/>
    </dgm:pt>
    <dgm:pt modelId="{8ECFDBAD-2987-423D-8739-7CF4685A30D6}" type="pres">
      <dgm:prSet presAssocID="{7675E3E9-CA7D-41E7-8D74-011D9A449935}" presName="rootText" presStyleLbl="node2" presStyleIdx="2" presStyleCnt="3">
        <dgm:presLayoutVars>
          <dgm:chPref val="3"/>
        </dgm:presLayoutVars>
      </dgm:prSet>
      <dgm:spPr/>
      <dgm:t>
        <a:bodyPr/>
        <a:lstStyle/>
        <a:p>
          <a:endParaRPr lang="tr-TR"/>
        </a:p>
      </dgm:t>
    </dgm:pt>
    <dgm:pt modelId="{93075BCF-04EA-46D7-A4BD-7CF7BF0D787A}" type="pres">
      <dgm:prSet presAssocID="{7675E3E9-CA7D-41E7-8D74-011D9A449935}" presName="rootConnector" presStyleLbl="node2" presStyleIdx="2" presStyleCnt="3"/>
      <dgm:spPr/>
      <dgm:t>
        <a:bodyPr/>
        <a:lstStyle/>
        <a:p>
          <a:endParaRPr lang="tr-TR"/>
        </a:p>
      </dgm:t>
    </dgm:pt>
    <dgm:pt modelId="{1A4C27B1-C33B-422A-92AC-287EA7F2693F}" type="pres">
      <dgm:prSet presAssocID="{7675E3E9-CA7D-41E7-8D74-011D9A449935}" presName="hierChild4" presStyleCnt="0"/>
      <dgm:spPr/>
    </dgm:pt>
    <dgm:pt modelId="{DF364B0F-6030-4984-BED0-D3D5060AC763}" type="pres">
      <dgm:prSet presAssocID="{7675E3E9-CA7D-41E7-8D74-011D9A449935}" presName="hierChild5" presStyleCnt="0"/>
      <dgm:spPr/>
    </dgm:pt>
    <dgm:pt modelId="{857685B0-E7FA-44E6-A311-EE5BDDADC4BE}" type="pres">
      <dgm:prSet presAssocID="{D082DDB1-D52D-4922-B6BE-33C467335963}" presName="hierChild3" presStyleCnt="0"/>
      <dgm:spPr/>
    </dgm:pt>
  </dgm:ptLst>
  <dgm:cxnLst>
    <dgm:cxn modelId="{277DA539-31D4-495D-B567-90802E5C5A7F}" type="presOf" srcId="{F5DCD891-02A2-4917-B713-EE9A560B010B}" destId="{ED5ABE85-A9EE-404E-A22B-99393E1BB37A}" srcOrd="0" destOrd="0" presId="urn:microsoft.com/office/officeart/2005/8/layout/orgChart1"/>
    <dgm:cxn modelId="{2DA4C207-0F0B-438D-B4E0-BBFB62D00AF8}" type="presOf" srcId="{7675E3E9-CA7D-41E7-8D74-011D9A449935}" destId="{93075BCF-04EA-46D7-A4BD-7CF7BF0D787A}" srcOrd="1" destOrd="0" presId="urn:microsoft.com/office/officeart/2005/8/layout/orgChart1"/>
    <dgm:cxn modelId="{53D31757-7EF1-4F9B-B0C8-9AA0A091FADD}" srcId="{D082DDB1-D52D-4922-B6BE-33C467335963}" destId="{7675E3E9-CA7D-41E7-8D74-011D9A449935}" srcOrd="2" destOrd="0" parTransId="{F0091A38-0F7B-493F-BA43-9E50083E56C9}" sibTransId="{BE119428-5D7B-4E70-9B1F-06D7C22E2751}"/>
    <dgm:cxn modelId="{B9273BC9-42C5-4FEC-9BE5-E4DF80D10341}" type="presOf" srcId="{D082DDB1-D52D-4922-B6BE-33C467335963}" destId="{5E9D461F-7BF8-42B2-88CF-760982EDCA41}" srcOrd="0" destOrd="0" presId="urn:microsoft.com/office/officeart/2005/8/layout/orgChart1"/>
    <dgm:cxn modelId="{907AB62D-C3AA-4ACE-9995-77BB860B730E}" srcId="{D082DDB1-D52D-4922-B6BE-33C467335963}" destId="{E821BAD6-11F4-46EB-9D09-A7DFB1C1ADD1}" srcOrd="0" destOrd="0" parTransId="{602ABB6B-BE99-4EE3-93AC-E5F3EBD4A661}" sibTransId="{B0694967-0E3F-432A-A771-2DAB3DEA3795}"/>
    <dgm:cxn modelId="{68B484AB-2B43-41BD-916E-B8C59BB781D6}" type="presOf" srcId="{7675E3E9-CA7D-41E7-8D74-011D9A449935}" destId="{8ECFDBAD-2987-423D-8739-7CF4685A30D6}" srcOrd="0" destOrd="0" presId="urn:microsoft.com/office/officeart/2005/8/layout/orgChart1"/>
    <dgm:cxn modelId="{48193DB2-FB53-4057-8B48-A96109601C2A}" type="presOf" srcId="{E821BAD6-11F4-46EB-9D09-A7DFB1C1ADD1}" destId="{E717D98F-9F80-41F2-ACF8-345DAAEB1C23}" srcOrd="0" destOrd="0" presId="urn:microsoft.com/office/officeart/2005/8/layout/orgChart1"/>
    <dgm:cxn modelId="{18B88EB7-116D-478F-971D-EB7A43B3E011}" srcId="{04660E53-90B6-4EFA-9BB2-2DFC1EEA3A3B}" destId="{D082DDB1-D52D-4922-B6BE-33C467335963}" srcOrd="0" destOrd="0" parTransId="{1FEA5588-A4E5-46FF-AD52-909A7AFB712C}" sibTransId="{C06B6123-45F0-4192-95D8-8222D7EE9700}"/>
    <dgm:cxn modelId="{7587FA8B-2264-4E77-8B1A-3F0E73CAFE3F}" type="presOf" srcId="{F0091A38-0F7B-493F-BA43-9E50083E56C9}" destId="{25B716AE-C9B7-4F20-99BC-4ADD75DCF215}" srcOrd="0" destOrd="0" presId="urn:microsoft.com/office/officeart/2005/8/layout/orgChart1"/>
    <dgm:cxn modelId="{78169775-1A40-41DB-91B9-4EB6315041B8}" type="presOf" srcId="{E821BAD6-11F4-46EB-9D09-A7DFB1C1ADD1}" destId="{5DCD048F-3165-4A86-A305-DBD3328C0417}" srcOrd="1" destOrd="0" presId="urn:microsoft.com/office/officeart/2005/8/layout/orgChart1"/>
    <dgm:cxn modelId="{71F94D53-8E64-435B-A18E-1283B2FD543B}" srcId="{D082DDB1-D52D-4922-B6BE-33C467335963}" destId="{F5DCD891-02A2-4917-B713-EE9A560B010B}" srcOrd="1" destOrd="0" parTransId="{7C5C7C36-EC06-4A4B-ADBC-266461458166}" sibTransId="{A030A7E8-2D66-4FA7-932A-8A83D2044A78}"/>
    <dgm:cxn modelId="{9449351E-4AFF-4753-80AA-30B849AF3BA3}" type="presOf" srcId="{7C5C7C36-EC06-4A4B-ADBC-266461458166}" destId="{4D15D8D8-EA5D-46DF-A699-86E52A343AC7}" srcOrd="0" destOrd="0" presId="urn:microsoft.com/office/officeart/2005/8/layout/orgChart1"/>
    <dgm:cxn modelId="{341320A7-5528-46E2-B800-9B3539B22975}" type="presOf" srcId="{F5DCD891-02A2-4917-B713-EE9A560B010B}" destId="{E16D3ED2-6E1A-441C-86C9-8630D5FBBC85}" srcOrd="1" destOrd="0" presId="urn:microsoft.com/office/officeart/2005/8/layout/orgChart1"/>
    <dgm:cxn modelId="{2FFEBD40-FF65-4831-89BC-E800C3132684}" type="presOf" srcId="{04660E53-90B6-4EFA-9BB2-2DFC1EEA3A3B}" destId="{AEE7DE93-99AA-4629-9812-84BD97C7765F}" srcOrd="0" destOrd="0" presId="urn:microsoft.com/office/officeart/2005/8/layout/orgChart1"/>
    <dgm:cxn modelId="{478B7CC8-F20E-44F0-886B-346CB03084D9}" type="presOf" srcId="{602ABB6B-BE99-4EE3-93AC-E5F3EBD4A661}" destId="{A9AF1584-2AA9-4F28-B340-4191D36E1CA2}" srcOrd="0" destOrd="0" presId="urn:microsoft.com/office/officeart/2005/8/layout/orgChart1"/>
    <dgm:cxn modelId="{415F4F1D-04EA-4D5C-AEA0-36C70E7ED730}" type="presOf" srcId="{D082DDB1-D52D-4922-B6BE-33C467335963}" destId="{5A3F9289-BD1B-4CB1-8F5F-99B6683F03C2}" srcOrd="1" destOrd="0" presId="urn:microsoft.com/office/officeart/2005/8/layout/orgChart1"/>
    <dgm:cxn modelId="{CC1CF3A3-1376-45CD-A19E-468A1636BD79}" type="presParOf" srcId="{AEE7DE93-99AA-4629-9812-84BD97C7765F}" destId="{B09978A0-1A7C-4F95-B00D-778E8E4104F5}" srcOrd="0" destOrd="0" presId="urn:microsoft.com/office/officeart/2005/8/layout/orgChart1"/>
    <dgm:cxn modelId="{0FD2D219-0227-4E6B-B712-23170F06F876}" type="presParOf" srcId="{B09978A0-1A7C-4F95-B00D-778E8E4104F5}" destId="{D0898E4B-7BF6-438D-B740-710AE93AC7D5}" srcOrd="0" destOrd="0" presId="urn:microsoft.com/office/officeart/2005/8/layout/orgChart1"/>
    <dgm:cxn modelId="{22F17B56-FCEF-4C10-9E34-C957DAE08ED1}" type="presParOf" srcId="{D0898E4B-7BF6-438D-B740-710AE93AC7D5}" destId="{5E9D461F-7BF8-42B2-88CF-760982EDCA41}" srcOrd="0" destOrd="0" presId="urn:microsoft.com/office/officeart/2005/8/layout/orgChart1"/>
    <dgm:cxn modelId="{3CF90E4A-6DDA-4333-B5DA-31472A7609C8}" type="presParOf" srcId="{D0898E4B-7BF6-438D-B740-710AE93AC7D5}" destId="{5A3F9289-BD1B-4CB1-8F5F-99B6683F03C2}" srcOrd="1" destOrd="0" presId="urn:microsoft.com/office/officeart/2005/8/layout/orgChart1"/>
    <dgm:cxn modelId="{C2A7A984-F730-40D3-B349-2F9C8388F2C3}" type="presParOf" srcId="{B09978A0-1A7C-4F95-B00D-778E8E4104F5}" destId="{7A092E1B-AFAF-4225-A983-327235D8E2B5}" srcOrd="1" destOrd="0" presId="urn:microsoft.com/office/officeart/2005/8/layout/orgChart1"/>
    <dgm:cxn modelId="{B6E99DD7-4905-4E4E-9253-1B382006EE02}" type="presParOf" srcId="{7A092E1B-AFAF-4225-A983-327235D8E2B5}" destId="{A9AF1584-2AA9-4F28-B340-4191D36E1CA2}" srcOrd="0" destOrd="0" presId="urn:microsoft.com/office/officeart/2005/8/layout/orgChart1"/>
    <dgm:cxn modelId="{4065645C-8B7C-46C4-98D2-AA9E677DE4B9}" type="presParOf" srcId="{7A092E1B-AFAF-4225-A983-327235D8E2B5}" destId="{3F0C7297-E099-48AF-86FB-6149A1B55248}" srcOrd="1" destOrd="0" presId="urn:microsoft.com/office/officeart/2005/8/layout/orgChart1"/>
    <dgm:cxn modelId="{7D802031-D246-432C-A2FE-DDCED81845B2}" type="presParOf" srcId="{3F0C7297-E099-48AF-86FB-6149A1B55248}" destId="{72E1A93C-E32D-4DCA-B20A-DB7916E6CE32}" srcOrd="0" destOrd="0" presId="urn:microsoft.com/office/officeart/2005/8/layout/orgChart1"/>
    <dgm:cxn modelId="{CA31776E-9D5F-4585-B7CE-7F4D676520A1}" type="presParOf" srcId="{72E1A93C-E32D-4DCA-B20A-DB7916E6CE32}" destId="{E717D98F-9F80-41F2-ACF8-345DAAEB1C23}" srcOrd="0" destOrd="0" presId="urn:microsoft.com/office/officeart/2005/8/layout/orgChart1"/>
    <dgm:cxn modelId="{FDC3F0DB-6F64-4E56-8C19-75D9B0FB530A}" type="presParOf" srcId="{72E1A93C-E32D-4DCA-B20A-DB7916E6CE32}" destId="{5DCD048F-3165-4A86-A305-DBD3328C0417}" srcOrd="1" destOrd="0" presId="urn:microsoft.com/office/officeart/2005/8/layout/orgChart1"/>
    <dgm:cxn modelId="{F1A25A5A-DE2C-4B6B-9888-CF3FF345749B}" type="presParOf" srcId="{3F0C7297-E099-48AF-86FB-6149A1B55248}" destId="{9478B4B9-7DC6-47C5-82BB-36ADA4B73594}" srcOrd="1" destOrd="0" presId="urn:microsoft.com/office/officeart/2005/8/layout/orgChart1"/>
    <dgm:cxn modelId="{232FEE4D-5846-4A5D-9896-B1A0786FFA8C}" type="presParOf" srcId="{3F0C7297-E099-48AF-86FB-6149A1B55248}" destId="{EE6784BA-9B0A-4891-9A07-1CACD1220DA0}" srcOrd="2" destOrd="0" presId="urn:microsoft.com/office/officeart/2005/8/layout/orgChart1"/>
    <dgm:cxn modelId="{A958D096-D9AA-4E18-A467-76BB2E50E591}" type="presParOf" srcId="{7A092E1B-AFAF-4225-A983-327235D8E2B5}" destId="{4D15D8D8-EA5D-46DF-A699-86E52A343AC7}" srcOrd="2" destOrd="0" presId="urn:microsoft.com/office/officeart/2005/8/layout/orgChart1"/>
    <dgm:cxn modelId="{C78ABB32-F14D-4D37-8726-A7A0C96CC275}" type="presParOf" srcId="{7A092E1B-AFAF-4225-A983-327235D8E2B5}" destId="{BCA56B1D-88CD-4A11-8867-EBE1D9798FCF}" srcOrd="3" destOrd="0" presId="urn:microsoft.com/office/officeart/2005/8/layout/orgChart1"/>
    <dgm:cxn modelId="{A3A8626B-21E8-4990-921F-CF63D042630A}" type="presParOf" srcId="{BCA56B1D-88CD-4A11-8867-EBE1D9798FCF}" destId="{29BB76B8-F705-4A65-BCF3-F53068110BA8}" srcOrd="0" destOrd="0" presId="urn:microsoft.com/office/officeart/2005/8/layout/orgChart1"/>
    <dgm:cxn modelId="{8281BEF5-BF9C-4E8D-ADA1-78F32AE387A0}" type="presParOf" srcId="{29BB76B8-F705-4A65-BCF3-F53068110BA8}" destId="{ED5ABE85-A9EE-404E-A22B-99393E1BB37A}" srcOrd="0" destOrd="0" presId="urn:microsoft.com/office/officeart/2005/8/layout/orgChart1"/>
    <dgm:cxn modelId="{210F1DFF-E405-4645-BC74-D890C16576B4}" type="presParOf" srcId="{29BB76B8-F705-4A65-BCF3-F53068110BA8}" destId="{E16D3ED2-6E1A-441C-86C9-8630D5FBBC85}" srcOrd="1" destOrd="0" presId="urn:microsoft.com/office/officeart/2005/8/layout/orgChart1"/>
    <dgm:cxn modelId="{83777C28-3019-4E47-977D-E0765B0140F1}" type="presParOf" srcId="{BCA56B1D-88CD-4A11-8867-EBE1D9798FCF}" destId="{733D4A91-831B-46C1-8A6C-101224686297}" srcOrd="1" destOrd="0" presId="urn:microsoft.com/office/officeart/2005/8/layout/orgChart1"/>
    <dgm:cxn modelId="{9B9DDAEE-0ED0-48DD-81CF-E8D7781570EF}" type="presParOf" srcId="{BCA56B1D-88CD-4A11-8867-EBE1D9798FCF}" destId="{53826803-A342-4A00-8DF4-FAABB1D18EA6}" srcOrd="2" destOrd="0" presId="urn:microsoft.com/office/officeart/2005/8/layout/orgChart1"/>
    <dgm:cxn modelId="{7A93A465-4306-414D-897C-04FC393610BB}" type="presParOf" srcId="{7A092E1B-AFAF-4225-A983-327235D8E2B5}" destId="{25B716AE-C9B7-4F20-99BC-4ADD75DCF215}" srcOrd="4" destOrd="0" presId="urn:microsoft.com/office/officeart/2005/8/layout/orgChart1"/>
    <dgm:cxn modelId="{6796E1FF-4B43-4C5D-B701-4807E11637CF}" type="presParOf" srcId="{7A092E1B-AFAF-4225-A983-327235D8E2B5}" destId="{185883FF-8388-4647-AE25-E6119ADE660D}" srcOrd="5" destOrd="0" presId="urn:microsoft.com/office/officeart/2005/8/layout/orgChart1"/>
    <dgm:cxn modelId="{84C06728-EF4D-411E-A9C6-B91121297CC0}" type="presParOf" srcId="{185883FF-8388-4647-AE25-E6119ADE660D}" destId="{D10F5251-A3DA-4FEC-B0BE-F835CCBF90F9}" srcOrd="0" destOrd="0" presId="urn:microsoft.com/office/officeart/2005/8/layout/orgChart1"/>
    <dgm:cxn modelId="{223C8D41-3C95-435B-B042-21C4301AB141}" type="presParOf" srcId="{D10F5251-A3DA-4FEC-B0BE-F835CCBF90F9}" destId="{8ECFDBAD-2987-423D-8739-7CF4685A30D6}" srcOrd="0" destOrd="0" presId="urn:microsoft.com/office/officeart/2005/8/layout/orgChart1"/>
    <dgm:cxn modelId="{491B1548-77DC-4884-A0C9-58583B675516}" type="presParOf" srcId="{D10F5251-A3DA-4FEC-B0BE-F835CCBF90F9}" destId="{93075BCF-04EA-46D7-A4BD-7CF7BF0D787A}" srcOrd="1" destOrd="0" presId="urn:microsoft.com/office/officeart/2005/8/layout/orgChart1"/>
    <dgm:cxn modelId="{3E3AECB5-FC9F-4DD5-AD70-6CF0CD930105}" type="presParOf" srcId="{185883FF-8388-4647-AE25-E6119ADE660D}" destId="{1A4C27B1-C33B-422A-92AC-287EA7F2693F}" srcOrd="1" destOrd="0" presId="urn:microsoft.com/office/officeart/2005/8/layout/orgChart1"/>
    <dgm:cxn modelId="{A93AEFF6-B736-40FC-ADFC-FAA27CC8B58E}" type="presParOf" srcId="{185883FF-8388-4647-AE25-E6119ADE660D}" destId="{DF364B0F-6030-4984-BED0-D3D5060AC763}" srcOrd="2" destOrd="0" presId="urn:microsoft.com/office/officeart/2005/8/layout/orgChart1"/>
    <dgm:cxn modelId="{E35A684D-247D-4476-B4D8-052BBFC75F28}" type="presParOf" srcId="{B09978A0-1A7C-4F95-B00D-778E8E4104F5}" destId="{857685B0-E7FA-44E6-A311-EE5BDDADC4B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2B93C161-B8DF-42DD-9919-5290981CED25}"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336D184A-5ADC-4FB4-804C-909F8679C2F3}">
      <dgm:prSet phldrT="[Metin]"/>
      <dgm:spPr/>
      <dgm:t>
        <a:bodyPr/>
        <a:lstStyle/>
        <a:p>
          <a:r>
            <a:rPr lang="tr-TR" dirty="0" smtClean="0"/>
            <a:t>OKUMA ÖNCESİ ETKİNLİKLER</a:t>
          </a:r>
          <a:endParaRPr lang="tr-TR" dirty="0"/>
        </a:p>
      </dgm:t>
    </dgm:pt>
    <dgm:pt modelId="{18C7BA95-4F31-4937-96FD-2CBD3CF48F2D}" type="parTrans" cxnId="{67B9816E-46B4-43A7-9C1D-FEEBE4C9FC8E}">
      <dgm:prSet/>
      <dgm:spPr/>
      <dgm:t>
        <a:bodyPr/>
        <a:lstStyle/>
        <a:p>
          <a:endParaRPr lang="tr-TR"/>
        </a:p>
      </dgm:t>
    </dgm:pt>
    <dgm:pt modelId="{093EC449-A050-4976-A54E-C09EE53476BC}" type="sibTrans" cxnId="{67B9816E-46B4-43A7-9C1D-FEEBE4C9FC8E}">
      <dgm:prSet/>
      <dgm:spPr/>
      <dgm:t>
        <a:bodyPr/>
        <a:lstStyle/>
        <a:p>
          <a:endParaRPr lang="tr-TR"/>
        </a:p>
      </dgm:t>
    </dgm:pt>
    <dgm:pt modelId="{23BC2133-A50B-442A-839F-822BAD04FD2E}">
      <dgm:prSet phldrT="[Metin]"/>
      <dgm:spPr/>
      <dgm:t>
        <a:bodyPr/>
        <a:lstStyle/>
        <a:p>
          <a:r>
            <a:rPr lang="tr-TR" dirty="0" smtClean="0"/>
            <a:t>Ön bilgileri harekete geçirmek için sorular sormak </a:t>
          </a:r>
          <a:endParaRPr lang="tr-TR" dirty="0"/>
        </a:p>
      </dgm:t>
    </dgm:pt>
    <dgm:pt modelId="{DDC74AA2-1D98-423B-8736-A652296A995B}" type="parTrans" cxnId="{858FAC24-140D-4672-91F8-01698110DC37}">
      <dgm:prSet/>
      <dgm:spPr/>
      <dgm:t>
        <a:bodyPr/>
        <a:lstStyle/>
        <a:p>
          <a:endParaRPr lang="tr-TR"/>
        </a:p>
      </dgm:t>
    </dgm:pt>
    <dgm:pt modelId="{6FBADF98-8909-4D5E-A1DF-DFD4CD6AF229}" type="sibTrans" cxnId="{858FAC24-140D-4672-91F8-01698110DC37}">
      <dgm:prSet/>
      <dgm:spPr/>
      <dgm:t>
        <a:bodyPr/>
        <a:lstStyle/>
        <a:p>
          <a:endParaRPr lang="tr-TR"/>
        </a:p>
      </dgm:t>
    </dgm:pt>
    <dgm:pt modelId="{8DEEF7AF-BBE6-41EE-86DA-261EC2B18B91}">
      <dgm:prSet phldrT="[Metin]"/>
      <dgm:spPr/>
      <dgm:t>
        <a:bodyPr/>
        <a:lstStyle/>
        <a:p>
          <a:r>
            <a:rPr lang="tr-TR" dirty="0" smtClean="0"/>
            <a:t>Metinden alınan anahtar kelimelerle etkinlik düzenlemek</a:t>
          </a:r>
          <a:endParaRPr lang="tr-TR" dirty="0"/>
        </a:p>
      </dgm:t>
    </dgm:pt>
    <dgm:pt modelId="{F765C39A-D38E-4DB4-AF03-BF0885488D59}" type="parTrans" cxnId="{6DDF4845-937E-44A3-9333-8BF96A86C9AF}">
      <dgm:prSet/>
      <dgm:spPr/>
      <dgm:t>
        <a:bodyPr/>
        <a:lstStyle/>
        <a:p>
          <a:endParaRPr lang="tr-TR"/>
        </a:p>
      </dgm:t>
    </dgm:pt>
    <dgm:pt modelId="{5AFC3A92-5946-44E3-8C3A-6EBFD38BE062}" type="sibTrans" cxnId="{6DDF4845-937E-44A3-9333-8BF96A86C9AF}">
      <dgm:prSet/>
      <dgm:spPr/>
      <dgm:t>
        <a:bodyPr/>
        <a:lstStyle/>
        <a:p>
          <a:endParaRPr lang="tr-TR"/>
        </a:p>
      </dgm:t>
    </dgm:pt>
    <dgm:pt modelId="{6B9F5BB2-42F8-493D-AAAA-A968BD211E32}">
      <dgm:prSet phldrT="[Metin]"/>
      <dgm:spPr/>
      <dgm:t>
        <a:bodyPr/>
        <a:lstStyle/>
        <a:p>
          <a:r>
            <a:rPr lang="tr-TR" dirty="0" smtClean="0"/>
            <a:t>Bilgileri birleştirmek</a:t>
          </a:r>
          <a:endParaRPr lang="tr-TR" dirty="0"/>
        </a:p>
      </dgm:t>
    </dgm:pt>
    <dgm:pt modelId="{5BFD50EE-0CE2-4260-BBDE-5B848481D6DB}" type="parTrans" cxnId="{BABA37FF-A29A-4B45-838A-AF714EE0553C}">
      <dgm:prSet/>
      <dgm:spPr/>
      <dgm:t>
        <a:bodyPr/>
        <a:lstStyle/>
        <a:p>
          <a:endParaRPr lang="tr-TR"/>
        </a:p>
      </dgm:t>
    </dgm:pt>
    <dgm:pt modelId="{EFB4CC4C-FE87-4221-B618-1AC061A66F80}" type="sibTrans" cxnId="{BABA37FF-A29A-4B45-838A-AF714EE0553C}">
      <dgm:prSet/>
      <dgm:spPr/>
      <dgm:t>
        <a:bodyPr/>
        <a:lstStyle/>
        <a:p>
          <a:endParaRPr lang="tr-TR"/>
        </a:p>
      </dgm:t>
    </dgm:pt>
    <dgm:pt modelId="{04572E68-F0FE-44CB-8B4C-8EA79A3CA734}">
      <dgm:prSet phldrT="[Metin]"/>
      <dgm:spPr/>
      <dgm:t>
        <a:bodyPr/>
        <a:lstStyle/>
        <a:p>
          <a:r>
            <a:rPr lang="tr-TR" dirty="0" smtClean="0"/>
            <a:t>Zihinsel hazırlık yapmak</a:t>
          </a:r>
          <a:endParaRPr lang="tr-TR" dirty="0"/>
        </a:p>
      </dgm:t>
    </dgm:pt>
    <dgm:pt modelId="{B2CAE719-0523-4744-B0D1-BABE17233DFC}" type="parTrans" cxnId="{C0432BB5-6EFD-4933-A74A-D55B06D1153C}">
      <dgm:prSet/>
      <dgm:spPr/>
      <dgm:t>
        <a:bodyPr/>
        <a:lstStyle/>
        <a:p>
          <a:endParaRPr lang="tr-TR"/>
        </a:p>
      </dgm:t>
    </dgm:pt>
    <dgm:pt modelId="{36BA4192-B831-4789-87E8-F85908991712}" type="sibTrans" cxnId="{C0432BB5-6EFD-4933-A74A-D55B06D1153C}">
      <dgm:prSet/>
      <dgm:spPr/>
      <dgm:t>
        <a:bodyPr/>
        <a:lstStyle/>
        <a:p>
          <a:endParaRPr lang="tr-TR"/>
        </a:p>
      </dgm:t>
    </dgm:pt>
    <dgm:pt modelId="{C8029F37-E3F1-4E57-BA6E-404C4154046A}" type="pres">
      <dgm:prSet presAssocID="{2B93C161-B8DF-42DD-9919-5290981CED25}" presName="Name0" presStyleCnt="0">
        <dgm:presLayoutVars>
          <dgm:chPref val="1"/>
          <dgm:dir/>
          <dgm:animOne val="branch"/>
          <dgm:animLvl val="lvl"/>
          <dgm:resizeHandles val="exact"/>
        </dgm:presLayoutVars>
      </dgm:prSet>
      <dgm:spPr/>
      <dgm:t>
        <a:bodyPr/>
        <a:lstStyle/>
        <a:p>
          <a:endParaRPr lang="tr-TR"/>
        </a:p>
      </dgm:t>
    </dgm:pt>
    <dgm:pt modelId="{883256C0-9DD2-4F9B-BCA0-FF3B9A047C3E}" type="pres">
      <dgm:prSet presAssocID="{336D184A-5ADC-4FB4-804C-909F8679C2F3}" presName="root1" presStyleCnt="0"/>
      <dgm:spPr/>
    </dgm:pt>
    <dgm:pt modelId="{3F5E628D-CD19-4F2F-96B6-BB6D40DF62D9}" type="pres">
      <dgm:prSet presAssocID="{336D184A-5ADC-4FB4-804C-909F8679C2F3}" presName="LevelOneTextNode" presStyleLbl="node0" presStyleIdx="0" presStyleCnt="1">
        <dgm:presLayoutVars>
          <dgm:chPref val="3"/>
        </dgm:presLayoutVars>
      </dgm:prSet>
      <dgm:spPr/>
      <dgm:t>
        <a:bodyPr/>
        <a:lstStyle/>
        <a:p>
          <a:endParaRPr lang="tr-TR"/>
        </a:p>
      </dgm:t>
    </dgm:pt>
    <dgm:pt modelId="{495A82FD-90CA-44EC-90E7-90FF63F0F702}" type="pres">
      <dgm:prSet presAssocID="{336D184A-5ADC-4FB4-804C-909F8679C2F3}" presName="level2hierChild" presStyleCnt="0"/>
      <dgm:spPr/>
    </dgm:pt>
    <dgm:pt modelId="{F80FF348-122F-4E69-B7B6-E20D65F16750}" type="pres">
      <dgm:prSet presAssocID="{DDC74AA2-1D98-423B-8736-A652296A995B}" presName="conn2-1" presStyleLbl="parChTrans1D2" presStyleIdx="0" presStyleCnt="4"/>
      <dgm:spPr/>
      <dgm:t>
        <a:bodyPr/>
        <a:lstStyle/>
        <a:p>
          <a:endParaRPr lang="tr-TR"/>
        </a:p>
      </dgm:t>
    </dgm:pt>
    <dgm:pt modelId="{3DEF7894-0093-4EDF-91AA-9924682F2D9F}" type="pres">
      <dgm:prSet presAssocID="{DDC74AA2-1D98-423B-8736-A652296A995B}" presName="connTx" presStyleLbl="parChTrans1D2" presStyleIdx="0" presStyleCnt="4"/>
      <dgm:spPr/>
      <dgm:t>
        <a:bodyPr/>
        <a:lstStyle/>
        <a:p>
          <a:endParaRPr lang="tr-TR"/>
        </a:p>
      </dgm:t>
    </dgm:pt>
    <dgm:pt modelId="{C63F8FC8-1F9F-4BDE-A6C8-D4ACA35C252D}" type="pres">
      <dgm:prSet presAssocID="{23BC2133-A50B-442A-839F-822BAD04FD2E}" presName="root2" presStyleCnt="0"/>
      <dgm:spPr/>
    </dgm:pt>
    <dgm:pt modelId="{31BAF87F-BF0A-4F01-AA06-24DF3BB33B33}" type="pres">
      <dgm:prSet presAssocID="{23BC2133-A50B-442A-839F-822BAD04FD2E}" presName="LevelTwoTextNode" presStyleLbl="node2" presStyleIdx="0" presStyleCnt="4">
        <dgm:presLayoutVars>
          <dgm:chPref val="3"/>
        </dgm:presLayoutVars>
      </dgm:prSet>
      <dgm:spPr/>
      <dgm:t>
        <a:bodyPr/>
        <a:lstStyle/>
        <a:p>
          <a:endParaRPr lang="tr-TR"/>
        </a:p>
      </dgm:t>
    </dgm:pt>
    <dgm:pt modelId="{D0D9FF11-B678-49D1-978F-7E5D883CDFD5}" type="pres">
      <dgm:prSet presAssocID="{23BC2133-A50B-442A-839F-822BAD04FD2E}" presName="level3hierChild" presStyleCnt="0"/>
      <dgm:spPr/>
    </dgm:pt>
    <dgm:pt modelId="{BEBF898B-6078-479C-BDD4-DCC2B3FF658A}" type="pres">
      <dgm:prSet presAssocID="{F765C39A-D38E-4DB4-AF03-BF0885488D59}" presName="conn2-1" presStyleLbl="parChTrans1D2" presStyleIdx="1" presStyleCnt="4"/>
      <dgm:spPr/>
      <dgm:t>
        <a:bodyPr/>
        <a:lstStyle/>
        <a:p>
          <a:endParaRPr lang="tr-TR"/>
        </a:p>
      </dgm:t>
    </dgm:pt>
    <dgm:pt modelId="{9B8730E1-4A7A-4165-8621-2CA5AA5B26CA}" type="pres">
      <dgm:prSet presAssocID="{F765C39A-D38E-4DB4-AF03-BF0885488D59}" presName="connTx" presStyleLbl="parChTrans1D2" presStyleIdx="1" presStyleCnt="4"/>
      <dgm:spPr/>
      <dgm:t>
        <a:bodyPr/>
        <a:lstStyle/>
        <a:p>
          <a:endParaRPr lang="tr-TR"/>
        </a:p>
      </dgm:t>
    </dgm:pt>
    <dgm:pt modelId="{E917DC25-C311-44C1-97B0-B70F392F5660}" type="pres">
      <dgm:prSet presAssocID="{8DEEF7AF-BBE6-41EE-86DA-261EC2B18B91}" presName="root2" presStyleCnt="0"/>
      <dgm:spPr/>
    </dgm:pt>
    <dgm:pt modelId="{7EFF32CE-AB32-41F3-A674-B2D6C152AE88}" type="pres">
      <dgm:prSet presAssocID="{8DEEF7AF-BBE6-41EE-86DA-261EC2B18B91}" presName="LevelTwoTextNode" presStyleLbl="node2" presStyleIdx="1" presStyleCnt="4">
        <dgm:presLayoutVars>
          <dgm:chPref val="3"/>
        </dgm:presLayoutVars>
      </dgm:prSet>
      <dgm:spPr/>
      <dgm:t>
        <a:bodyPr/>
        <a:lstStyle/>
        <a:p>
          <a:endParaRPr lang="tr-TR"/>
        </a:p>
      </dgm:t>
    </dgm:pt>
    <dgm:pt modelId="{38DC04B5-8204-45FB-892B-32F76BCC69DC}" type="pres">
      <dgm:prSet presAssocID="{8DEEF7AF-BBE6-41EE-86DA-261EC2B18B91}" presName="level3hierChild" presStyleCnt="0"/>
      <dgm:spPr/>
    </dgm:pt>
    <dgm:pt modelId="{9BBE612E-C653-40B4-908B-62D1DF05A136}" type="pres">
      <dgm:prSet presAssocID="{5BFD50EE-0CE2-4260-BBDE-5B848481D6DB}" presName="conn2-1" presStyleLbl="parChTrans1D2" presStyleIdx="2" presStyleCnt="4"/>
      <dgm:spPr/>
      <dgm:t>
        <a:bodyPr/>
        <a:lstStyle/>
        <a:p>
          <a:endParaRPr lang="tr-TR"/>
        </a:p>
      </dgm:t>
    </dgm:pt>
    <dgm:pt modelId="{F45B0E01-167A-4DF6-955A-1BA9AC741684}" type="pres">
      <dgm:prSet presAssocID="{5BFD50EE-0CE2-4260-BBDE-5B848481D6DB}" presName="connTx" presStyleLbl="parChTrans1D2" presStyleIdx="2" presStyleCnt="4"/>
      <dgm:spPr/>
      <dgm:t>
        <a:bodyPr/>
        <a:lstStyle/>
        <a:p>
          <a:endParaRPr lang="tr-TR"/>
        </a:p>
      </dgm:t>
    </dgm:pt>
    <dgm:pt modelId="{BB2AC76C-DECE-4266-8066-8B8C3690FD7C}" type="pres">
      <dgm:prSet presAssocID="{6B9F5BB2-42F8-493D-AAAA-A968BD211E32}" presName="root2" presStyleCnt="0"/>
      <dgm:spPr/>
    </dgm:pt>
    <dgm:pt modelId="{AA93ABF4-8A2B-42ED-A0C9-FB64FA49FE7C}" type="pres">
      <dgm:prSet presAssocID="{6B9F5BB2-42F8-493D-AAAA-A968BD211E32}" presName="LevelTwoTextNode" presStyleLbl="node2" presStyleIdx="2" presStyleCnt="4">
        <dgm:presLayoutVars>
          <dgm:chPref val="3"/>
        </dgm:presLayoutVars>
      </dgm:prSet>
      <dgm:spPr/>
      <dgm:t>
        <a:bodyPr/>
        <a:lstStyle/>
        <a:p>
          <a:endParaRPr lang="tr-TR"/>
        </a:p>
      </dgm:t>
    </dgm:pt>
    <dgm:pt modelId="{2253B0CB-F1E6-4557-8C6E-570015A1F6D7}" type="pres">
      <dgm:prSet presAssocID="{6B9F5BB2-42F8-493D-AAAA-A968BD211E32}" presName="level3hierChild" presStyleCnt="0"/>
      <dgm:spPr/>
    </dgm:pt>
    <dgm:pt modelId="{D45CCEF5-47EA-4168-8E98-739183CC7D19}" type="pres">
      <dgm:prSet presAssocID="{B2CAE719-0523-4744-B0D1-BABE17233DFC}" presName="conn2-1" presStyleLbl="parChTrans1D2" presStyleIdx="3" presStyleCnt="4"/>
      <dgm:spPr/>
      <dgm:t>
        <a:bodyPr/>
        <a:lstStyle/>
        <a:p>
          <a:endParaRPr lang="tr-TR"/>
        </a:p>
      </dgm:t>
    </dgm:pt>
    <dgm:pt modelId="{BD83A243-8312-47B0-AF31-F5CA3E7375CC}" type="pres">
      <dgm:prSet presAssocID="{B2CAE719-0523-4744-B0D1-BABE17233DFC}" presName="connTx" presStyleLbl="parChTrans1D2" presStyleIdx="3" presStyleCnt="4"/>
      <dgm:spPr/>
      <dgm:t>
        <a:bodyPr/>
        <a:lstStyle/>
        <a:p>
          <a:endParaRPr lang="tr-TR"/>
        </a:p>
      </dgm:t>
    </dgm:pt>
    <dgm:pt modelId="{13D2E5B9-1B27-4CAB-8C2C-09860458B283}" type="pres">
      <dgm:prSet presAssocID="{04572E68-F0FE-44CB-8B4C-8EA79A3CA734}" presName="root2" presStyleCnt="0"/>
      <dgm:spPr/>
    </dgm:pt>
    <dgm:pt modelId="{EA686FC0-EF02-4ABB-9DD7-A87FFDBEE071}" type="pres">
      <dgm:prSet presAssocID="{04572E68-F0FE-44CB-8B4C-8EA79A3CA734}" presName="LevelTwoTextNode" presStyleLbl="node2" presStyleIdx="3" presStyleCnt="4">
        <dgm:presLayoutVars>
          <dgm:chPref val="3"/>
        </dgm:presLayoutVars>
      </dgm:prSet>
      <dgm:spPr/>
      <dgm:t>
        <a:bodyPr/>
        <a:lstStyle/>
        <a:p>
          <a:endParaRPr lang="tr-TR"/>
        </a:p>
      </dgm:t>
    </dgm:pt>
    <dgm:pt modelId="{C1ADD0DB-FD7C-4519-893D-927A6AEE965F}" type="pres">
      <dgm:prSet presAssocID="{04572E68-F0FE-44CB-8B4C-8EA79A3CA734}" presName="level3hierChild" presStyleCnt="0"/>
      <dgm:spPr/>
    </dgm:pt>
  </dgm:ptLst>
  <dgm:cxnLst>
    <dgm:cxn modelId="{BABA37FF-A29A-4B45-838A-AF714EE0553C}" srcId="{336D184A-5ADC-4FB4-804C-909F8679C2F3}" destId="{6B9F5BB2-42F8-493D-AAAA-A968BD211E32}" srcOrd="2" destOrd="0" parTransId="{5BFD50EE-0CE2-4260-BBDE-5B848481D6DB}" sibTransId="{EFB4CC4C-FE87-4221-B618-1AC061A66F80}"/>
    <dgm:cxn modelId="{5A46C298-9343-4BEE-96BC-2B1779CD3557}" type="presOf" srcId="{F765C39A-D38E-4DB4-AF03-BF0885488D59}" destId="{BEBF898B-6078-479C-BDD4-DCC2B3FF658A}" srcOrd="0" destOrd="0" presId="urn:microsoft.com/office/officeart/2008/layout/HorizontalMultiLevelHierarchy"/>
    <dgm:cxn modelId="{A8227A83-59B3-485F-9B16-F59B811104AA}" type="presOf" srcId="{336D184A-5ADC-4FB4-804C-909F8679C2F3}" destId="{3F5E628D-CD19-4F2F-96B6-BB6D40DF62D9}" srcOrd="0" destOrd="0" presId="urn:microsoft.com/office/officeart/2008/layout/HorizontalMultiLevelHierarchy"/>
    <dgm:cxn modelId="{7CEC70C6-257F-41CF-BF7C-980AA0F259B6}" type="presOf" srcId="{DDC74AA2-1D98-423B-8736-A652296A995B}" destId="{3DEF7894-0093-4EDF-91AA-9924682F2D9F}" srcOrd="1" destOrd="0" presId="urn:microsoft.com/office/officeart/2008/layout/HorizontalMultiLevelHierarchy"/>
    <dgm:cxn modelId="{986E2686-7496-42AC-87A1-31C603E9AFE6}" type="presOf" srcId="{23BC2133-A50B-442A-839F-822BAD04FD2E}" destId="{31BAF87F-BF0A-4F01-AA06-24DF3BB33B33}" srcOrd="0" destOrd="0" presId="urn:microsoft.com/office/officeart/2008/layout/HorizontalMultiLevelHierarchy"/>
    <dgm:cxn modelId="{2C93B6E4-64B5-4B24-93F0-01D47D84B57F}" type="presOf" srcId="{5BFD50EE-0CE2-4260-BBDE-5B848481D6DB}" destId="{9BBE612E-C653-40B4-908B-62D1DF05A136}" srcOrd="0" destOrd="0" presId="urn:microsoft.com/office/officeart/2008/layout/HorizontalMultiLevelHierarchy"/>
    <dgm:cxn modelId="{858FAC24-140D-4672-91F8-01698110DC37}" srcId="{336D184A-5ADC-4FB4-804C-909F8679C2F3}" destId="{23BC2133-A50B-442A-839F-822BAD04FD2E}" srcOrd="0" destOrd="0" parTransId="{DDC74AA2-1D98-423B-8736-A652296A995B}" sibTransId="{6FBADF98-8909-4D5E-A1DF-DFD4CD6AF229}"/>
    <dgm:cxn modelId="{839F3AC9-4AD3-4785-AFC4-F60976AF507F}" type="presOf" srcId="{5BFD50EE-0CE2-4260-BBDE-5B848481D6DB}" destId="{F45B0E01-167A-4DF6-955A-1BA9AC741684}" srcOrd="1" destOrd="0" presId="urn:microsoft.com/office/officeart/2008/layout/HorizontalMultiLevelHierarchy"/>
    <dgm:cxn modelId="{2CF68D37-87C5-4D6A-8DCD-6261D77CA119}" type="presOf" srcId="{8DEEF7AF-BBE6-41EE-86DA-261EC2B18B91}" destId="{7EFF32CE-AB32-41F3-A674-B2D6C152AE88}" srcOrd="0" destOrd="0" presId="urn:microsoft.com/office/officeart/2008/layout/HorizontalMultiLevelHierarchy"/>
    <dgm:cxn modelId="{9E136B01-B7BE-4C28-9DF3-7B4EACDA88AB}" type="presOf" srcId="{F765C39A-D38E-4DB4-AF03-BF0885488D59}" destId="{9B8730E1-4A7A-4165-8621-2CA5AA5B26CA}" srcOrd="1" destOrd="0" presId="urn:microsoft.com/office/officeart/2008/layout/HorizontalMultiLevelHierarchy"/>
    <dgm:cxn modelId="{5892F1F0-AA4A-4AE6-8798-46F26CFFDA23}" type="presOf" srcId="{B2CAE719-0523-4744-B0D1-BABE17233DFC}" destId="{BD83A243-8312-47B0-AF31-F5CA3E7375CC}" srcOrd="1" destOrd="0" presId="urn:microsoft.com/office/officeart/2008/layout/HorizontalMultiLevelHierarchy"/>
    <dgm:cxn modelId="{67B9816E-46B4-43A7-9C1D-FEEBE4C9FC8E}" srcId="{2B93C161-B8DF-42DD-9919-5290981CED25}" destId="{336D184A-5ADC-4FB4-804C-909F8679C2F3}" srcOrd="0" destOrd="0" parTransId="{18C7BA95-4F31-4937-96FD-2CBD3CF48F2D}" sibTransId="{093EC449-A050-4976-A54E-C09EE53476BC}"/>
    <dgm:cxn modelId="{07B4AA32-0E12-469A-9287-F71BF3BF2D70}" type="presOf" srcId="{2B93C161-B8DF-42DD-9919-5290981CED25}" destId="{C8029F37-E3F1-4E57-BA6E-404C4154046A}" srcOrd="0" destOrd="0" presId="urn:microsoft.com/office/officeart/2008/layout/HorizontalMultiLevelHierarchy"/>
    <dgm:cxn modelId="{AB40D76E-906E-4D7E-86A5-580A0863FBF4}" type="presOf" srcId="{6B9F5BB2-42F8-493D-AAAA-A968BD211E32}" destId="{AA93ABF4-8A2B-42ED-A0C9-FB64FA49FE7C}" srcOrd="0" destOrd="0" presId="urn:microsoft.com/office/officeart/2008/layout/HorizontalMultiLevelHierarchy"/>
    <dgm:cxn modelId="{C0432BB5-6EFD-4933-A74A-D55B06D1153C}" srcId="{336D184A-5ADC-4FB4-804C-909F8679C2F3}" destId="{04572E68-F0FE-44CB-8B4C-8EA79A3CA734}" srcOrd="3" destOrd="0" parTransId="{B2CAE719-0523-4744-B0D1-BABE17233DFC}" sibTransId="{36BA4192-B831-4789-87E8-F85908991712}"/>
    <dgm:cxn modelId="{6DDF4845-937E-44A3-9333-8BF96A86C9AF}" srcId="{336D184A-5ADC-4FB4-804C-909F8679C2F3}" destId="{8DEEF7AF-BBE6-41EE-86DA-261EC2B18B91}" srcOrd="1" destOrd="0" parTransId="{F765C39A-D38E-4DB4-AF03-BF0885488D59}" sibTransId="{5AFC3A92-5946-44E3-8C3A-6EBFD38BE062}"/>
    <dgm:cxn modelId="{472D042F-38A4-4C37-B790-06E84B609966}" type="presOf" srcId="{B2CAE719-0523-4744-B0D1-BABE17233DFC}" destId="{D45CCEF5-47EA-4168-8E98-739183CC7D19}" srcOrd="0" destOrd="0" presId="urn:microsoft.com/office/officeart/2008/layout/HorizontalMultiLevelHierarchy"/>
    <dgm:cxn modelId="{A32AE0CC-F246-4EA4-B1D0-DF0E4BC9A4F5}" type="presOf" srcId="{04572E68-F0FE-44CB-8B4C-8EA79A3CA734}" destId="{EA686FC0-EF02-4ABB-9DD7-A87FFDBEE071}" srcOrd="0" destOrd="0" presId="urn:microsoft.com/office/officeart/2008/layout/HorizontalMultiLevelHierarchy"/>
    <dgm:cxn modelId="{AFA05039-B36C-4342-8057-73752B8CD643}" type="presOf" srcId="{DDC74AA2-1D98-423B-8736-A652296A995B}" destId="{F80FF348-122F-4E69-B7B6-E20D65F16750}" srcOrd="0" destOrd="0" presId="urn:microsoft.com/office/officeart/2008/layout/HorizontalMultiLevelHierarchy"/>
    <dgm:cxn modelId="{662F766B-95A3-48F4-8493-090282943170}" type="presParOf" srcId="{C8029F37-E3F1-4E57-BA6E-404C4154046A}" destId="{883256C0-9DD2-4F9B-BCA0-FF3B9A047C3E}" srcOrd="0" destOrd="0" presId="urn:microsoft.com/office/officeart/2008/layout/HorizontalMultiLevelHierarchy"/>
    <dgm:cxn modelId="{C854679D-49C0-42CC-B5F3-88EDE50349F9}" type="presParOf" srcId="{883256C0-9DD2-4F9B-BCA0-FF3B9A047C3E}" destId="{3F5E628D-CD19-4F2F-96B6-BB6D40DF62D9}" srcOrd="0" destOrd="0" presId="urn:microsoft.com/office/officeart/2008/layout/HorizontalMultiLevelHierarchy"/>
    <dgm:cxn modelId="{0B617031-9F7E-4E4D-886F-9E188CB2D78B}" type="presParOf" srcId="{883256C0-9DD2-4F9B-BCA0-FF3B9A047C3E}" destId="{495A82FD-90CA-44EC-90E7-90FF63F0F702}" srcOrd="1" destOrd="0" presId="urn:microsoft.com/office/officeart/2008/layout/HorizontalMultiLevelHierarchy"/>
    <dgm:cxn modelId="{57FDA141-44DD-42E0-96CC-AC5B979B082B}" type="presParOf" srcId="{495A82FD-90CA-44EC-90E7-90FF63F0F702}" destId="{F80FF348-122F-4E69-B7B6-E20D65F16750}" srcOrd="0" destOrd="0" presId="urn:microsoft.com/office/officeart/2008/layout/HorizontalMultiLevelHierarchy"/>
    <dgm:cxn modelId="{55B72CF4-4F1A-4BC1-8C49-A1A0D7A87F13}" type="presParOf" srcId="{F80FF348-122F-4E69-B7B6-E20D65F16750}" destId="{3DEF7894-0093-4EDF-91AA-9924682F2D9F}" srcOrd="0" destOrd="0" presId="urn:microsoft.com/office/officeart/2008/layout/HorizontalMultiLevelHierarchy"/>
    <dgm:cxn modelId="{42DA6EAE-F5F0-40BA-81BF-9F337F601D6F}" type="presParOf" srcId="{495A82FD-90CA-44EC-90E7-90FF63F0F702}" destId="{C63F8FC8-1F9F-4BDE-A6C8-D4ACA35C252D}" srcOrd="1" destOrd="0" presId="urn:microsoft.com/office/officeart/2008/layout/HorizontalMultiLevelHierarchy"/>
    <dgm:cxn modelId="{BF0DE5D0-E838-438D-9A39-14F2200134D6}" type="presParOf" srcId="{C63F8FC8-1F9F-4BDE-A6C8-D4ACA35C252D}" destId="{31BAF87F-BF0A-4F01-AA06-24DF3BB33B33}" srcOrd="0" destOrd="0" presId="urn:microsoft.com/office/officeart/2008/layout/HorizontalMultiLevelHierarchy"/>
    <dgm:cxn modelId="{32B110AF-81BA-408F-9FB7-EAF5489216BF}" type="presParOf" srcId="{C63F8FC8-1F9F-4BDE-A6C8-D4ACA35C252D}" destId="{D0D9FF11-B678-49D1-978F-7E5D883CDFD5}" srcOrd="1" destOrd="0" presId="urn:microsoft.com/office/officeart/2008/layout/HorizontalMultiLevelHierarchy"/>
    <dgm:cxn modelId="{27596787-275B-49D6-B3A1-FAD2FB408F11}" type="presParOf" srcId="{495A82FD-90CA-44EC-90E7-90FF63F0F702}" destId="{BEBF898B-6078-479C-BDD4-DCC2B3FF658A}" srcOrd="2" destOrd="0" presId="urn:microsoft.com/office/officeart/2008/layout/HorizontalMultiLevelHierarchy"/>
    <dgm:cxn modelId="{0C8C82A2-EDDE-47F9-BA46-7D1F1605EACC}" type="presParOf" srcId="{BEBF898B-6078-479C-BDD4-DCC2B3FF658A}" destId="{9B8730E1-4A7A-4165-8621-2CA5AA5B26CA}" srcOrd="0" destOrd="0" presId="urn:microsoft.com/office/officeart/2008/layout/HorizontalMultiLevelHierarchy"/>
    <dgm:cxn modelId="{25DC11C3-F21E-4D86-AF8C-133977D8F386}" type="presParOf" srcId="{495A82FD-90CA-44EC-90E7-90FF63F0F702}" destId="{E917DC25-C311-44C1-97B0-B70F392F5660}" srcOrd="3" destOrd="0" presId="urn:microsoft.com/office/officeart/2008/layout/HorizontalMultiLevelHierarchy"/>
    <dgm:cxn modelId="{961A359F-0DAA-431C-B168-E9F67207AD03}" type="presParOf" srcId="{E917DC25-C311-44C1-97B0-B70F392F5660}" destId="{7EFF32CE-AB32-41F3-A674-B2D6C152AE88}" srcOrd="0" destOrd="0" presId="urn:microsoft.com/office/officeart/2008/layout/HorizontalMultiLevelHierarchy"/>
    <dgm:cxn modelId="{FC714045-B763-4D7B-8B1A-C838F1B8C428}" type="presParOf" srcId="{E917DC25-C311-44C1-97B0-B70F392F5660}" destId="{38DC04B5-8204-45FB-892B-32F76BCC69DC}" srcOrd="1" destOrd="0" presId="urn:microsoft.com/office/officeart/2008/layout/HorizontalMultiLevelHierarchy"/>
    <dgm:cxn modelId="{4806D07E-5872-40AD-A934-E25296470410}" type="presParOf" srcId="{495A82FD-90CA-44EC-90E7-90FF63F0F702}" destId="{9BBE612E-C653-40B4-908B-62D1DF05A136}" srcOrd="4" destOrd="0" presId="urn:microsoft.com/office/officeart/2008/layout/HorizontalMultiLevelHierarchy"/>
    <dgm:cxn modelId="{36D0F0D8-4E9C-44B1-8082-C658AF7E2952}" type="presParOf" srcId="{9BBE612E-C653-40B4-908B-62D1DF05A136}" destId="{F45B0E01-167A-4DF6-955A-1BA9AC741684}" srcOrd="0" destOrd="0" presId="urn:microsoft.com/office/officeart/2008/layout/HorizontalMultiLevelHierarchy"/>
    <dgm:cxn modelId="{A522EF5F-E109-43B8-9622-28D363500FBB}" type="presParOf" srcId="{495A82FD-90CA-44EC-90E7-90FF63F0F702}" destId="{BB2AC76C-DECE-4266-8066-8B8C3690FD7C}" srcOrd="5" destOrd="0" presId="urn:microsoft.com/office/officeart/2008/layout/HorizontalMultiLevelHierarchy"/>
    <dgm:cxn modelId="{65BA1229-4981-4232-B5B6-38F7C6848529}" type="presParOf" srcId="{BB2AC76C-DECE-4266-8066-8B8C3690FD7C}" destId="{AA93ABF4-8A2B-42ED-A0C9-FB64FA49FE7C}" srcOrd="0" destOrd="0" presId="urn:microsoft.com/office/officeart/2008/layout/HorizontalMultiLevelHierarchy"/>
    <dgm:cxn modelId="{E3BF190F-35A6-48BC-9E61-7190699BD595}" type="presParOf" srcId="{BB2AC76C-DECE-4266-8066-8B8C3690FD7C}" destId="{2253B0CB-F1E6-4557-8C6E-570015A1F6D7}" srcOrd="1" destOrd="0" presId="urn:microsoft.com/office/officeart/2008/layout/HorizontalMultiLevelHierarchy"/>
    <dgm:cxn modelId="{4E5DA666-BA21-4BEC-9EA8-8BBD2FC42E3F}" type="presParOf" srcId="{495A82FD-90CA-44EC-90E7-90FF63F0F702}" destId="{D45CCEF5-47EA-4168-8E98-739183CC7D19}" srcOrd="6" destOrd="0" presId="urn:microsoft.com/office/officeart/2008/layout/HorizontalMultiLevelHierarchy"/>
    <dgm:cxn modelId="{20DFFAFD-C376-4541-B03C-E6FC46011085}" type="presParOf" srcId="{D45CCEF5-47EA-4168-8E98-739183CC7D19}" destId="{BD83A243-8312-47B0-AF31-F5CA3E7375CC}" srcOrd="0" destOrd="0" presId="urn:microsoft.com/office/officeart/2008/layout/HorizontalMultiLevelHierarchy"/>
    <dgm:cxn modelId="{A15961FF-91BF-41A3-B159-F5A1C8FE45FA}" type="presParOf" srcId="{495A82FD-90CA-44EC-90E7-90FF63F0F702}" destId="{13D2E5B9-1B27-4CAB-8C2C-09860458B283}" srcOrd="7" destOrd="0" presId="urn:microsoft.com/office/officeart/2008/layout/HorizontalMultiLevelHierarchy"/>
    <dgm:cxn modelId="{943D775F-E84B-4A98-8BA1-02C93846D294}" type="presParOf" srcId="{13D2E5B9-1B27-4CAB-8C2C-09860458B283}" destId="{EA686FC0-EF02-4ABB-9DD7-A87FFDBEE071}" srcOrd="0" destOrd="0" presId="urn:microsoft.com/office/officeart/2008/layout/HorizontalMultiLevelHierarchy"/>
    <dgm:cxn modelId="{6432280E-78A4-4C9B-B550-614D8B4CAE27}" type="presParOf" srcId="{13D2E5B9-1B27-4CAB-8C2C-09860458B283}" destId="{C1ADD0DB-FD7C-4519-893D-927A6AEE965F}"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AA6CD1E5-4779-46B6-909B-4F4B06143A75}"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D13EE789-E9F9-4A3C-9B4A-1E63B7B7C400}">
      <dgm:prSet phldrT="[Metin]"/>
      <dgm:spPr/>
      <dgm:t>
        <a:bodyPr/>
        <a:lstStyle/>
        <a:p>
          <a:r>
            <a:rPr lang="tr-TR" dirty="0" smtClean="0"/>
            <a:t>OKUMA SIRASINDAKİ ETKİNLİKLER</a:t>
          </a:r>
          <a:endParaRPr lang="tr-TR" dirty="0"/>
        </a:p>
      </dgm:t>
    </dgm:pt>
    <dgm:pt modelId="{27001F07-8C8E-48B2-B245-B1F891FDEB24}" type="parTrans" cxnId="{42A2B3AC-D93E-4253-8B92-A5EB1A3EA1C4}">
      <dgm:prSet/>
      <dgm:spPr/>
      <dgm:t>
        <a:bodyPr/>
        <a:lstStyle/>
        <a:p>
          <a:endParaRPr lang="tr-TR"/>
        </a:p>
      </dgm:t>
    </dgm:pt>
    <dgm:pt modelId="{A685B915-58E0-4DD5-A618-A943EC46B2C7}" type="sibTrans" cxnId="{42A2B3AC-D93E-4253-8B92-A5EB1A3EA1C4}">
      <dgm:prSet/>
      <dgm:spPr/>
      <dgm:t>
        <a:bodyPr/>
        <a:lstStyle/>
        <a:p>
          <a:endParaRPr lang="tr-TR"/>
        </a:p>
      </dgm:t>
    </dgm:pt>
    <dgm:pt modelId="{E1100317-40A8-42A6-83BD-00642BB1B9E2}">
      <dgm:prSet phldrT="[Metin]"/>
      <dgm:spPr/>
      <dgm:t>
        <a:bodyPr/>
        <a:lstStyle/>
        <a:p>
          <a:r>
            <a:rPr lang="tr-TR" dirty="0" smtClean="0"/>
            <a:t>SIRALAMA</a:t>
          </a:r>
          <a:endParaRPr lang="tr-TR" dirty="0"/>
        </a:p>
      </dgm:t>
    </dgm:pt>
    <dgm:pt modelId="{7248972A-D5C8-48D0-A707-81EFF17E0F59}" type="parTrans" cxnId="{1C98BDFA-7FDC-4C6B-85F8-44AA7524D310}">
      <dgm:prSet/>
      <dgm:spPr/>
      <dgm:t>
        <a:bodyPr/>
        <a:lstStyle/>
        <a:p>
          <a:endParaRPr lang="tr-TR"/>
        </a:p>
      </dgm:t>
    </dgm:pt>
    <dgm:pt modelId="{9615E17E-CEC4-48B7-8D43-D2AC4399B83C}" type="sibTrans" cxnId="{1C98BDFA-7FDC-4C6B-85F8-44AA7524D310}">
      <dgm:prSet/>
      <dgm:spPr/>
      <dgm:t>
        <a:bodyPr/>
        <a:lstStyle/>
        <a:p>
          <a:endParaRPr lang="tr-TR"/>
        </a:p>
      </dgm:t>
    </dgm:pt>
    <dgm:pt modelId="{F8ECB4B4-CE0C-403B-9AD5-F42280C47600}">
      <dgm:prSet phldrT="[Metin]"/>
      <dgm:spPr/>
      <dgm:t>
        <a:bodyPr/>
        <a:lstStyle/>
        <a:p>
          <a:r>
            <a:rPr lang="tr-TR" dirty="0" smtClean="0"/>
            <a:t>SORGULAMA</a:t>
          </a:r>
          <a:endParaRPr lang="tr-TR" dirty="0"/>
        </a:p>
      </dgm:t>
    </dgm:pt>
    <dgm:pt modelId="{2758B1FA-713A-4113-BC4A-EF13D5D9A69B}" type="parTrans" cxnId="{92428617-C7F2-4F41-B848-FB5BB4D27DEE}">
      <dgm:prSet/>
      <dgm:spPr/>
      <dgm:t>
        <a:bodyPr/>
        <a:lstStyle/>
        <a:p>
          <a:endParaRPr lang="tr-TR"/>
        </a:p>
      </dgm:t>
    </dgm:pt>
    <dgm:pt modelId="{CC375696-D164-4E99-99EA-3C54F7B957A1}" type="sibTrans" cxnId="{92428617-C7F2-4F41-B848-FB5BB4D27DEE}">
      <dgm:prSet/>
      <dgm:spPr/>
      <dgm:t>
        <a:bodyPr/>
        <a:lstStyle/>
        <a:p>
          <a:endParaRPr lang="tr-TR"/>
        </a:p>
      </dgm:t>
    </dgm:pt>
    <dgm:pt modelId="{1ECE56A3-1B45-4227-B15B-86550515FAD4}">
      <dgm:prSet phldrT="[Metin]"/>
      <dgm:spPr/>
      <dgm:t>
        <a:bodyPr/>
        <a:lstStyle/>
        <a:p>
          <a:r>
            <a:rPr lang="tr-TR" dirty="0" smtClean="0"/>
            <a:t>SINIFLAMA</a:t>
          </a:r>
          <a:endParaRPr lang="tr-TR" dirty="0"/>
        </a:p>
      </dgm:t>
    </dgm:pt>
    <dgm:pt modelId="{024D7909-9339-4695-BF4B-343C0ECAD26F}" type="parTrans" cxnId="{14B9CE6F-9FB1-4F56-89E2-A36413E1DB05}">
      <dgm:prSet/>
      <dgm:spPr/>
      <dgm:t>
        <a:bodyPr/>
        <a:lstStyle/>
        <a:p>
          <a:endParaRPr lang="tr-TR"/>
        </a:p>
      </dgm:t>
    </dgm:pt>
    <dgm:pt modelId="{B96D5083-5174-4F20-B996-F62B97B16214}" type="sibTrans" cxnId="{14B9CE6F-9FB1-4F56-89E2-A36413E1DB05}">
      <dgm:prSet/>
      <dgm:spPr/>
      <dgm:t>
        <a:bodyPr/>
        <a:lstStyle/>
        <a:p>
          <a:endParaRPr lang="tr-TR"/>
        </a:p>
      </dgm:t>
    </dgm:pt>
    <dgm:pt modelId="{2D904453-DFEC-4F88-997B-46E3594387CC}">
      <dgm:prSet phldrT="[Metin]"/>
      <dgm:spPr/>
      <dgm:t>
        <a:bodyPr/>
        <a:lstStyle/>
        <a:p>
          <a:r>
            <a:rPr lang="tr-TR" dirty="0" smtClean="0"/>
            <a:t>NEDEN-SONUÇ İLİŞKİSİ KURMA</a:t>
          </a:r>
          <a:endParaRPr lang="tr-TR" dirty="0"/>
        </a:p>
      </dgm:t>
    </dgm:pt>
    <dgm:pt modelId="{E0A20FF5-D51C-4CE8-AC61-59CB3B8FEEBB}" type="parTrans" cxnId="{EC5BB2A8-02AB-423C-81BD-25AED67E72D1}">
      <dgm:prSet/>
      <dgm:spPr/>
      <dgm:t>
        <a:bodyPr/>
        <a:lstStyle/>
        <a:p>
          <a:endParaRPr lang="tr-TR"/>
        </a:p>
      </dgm:t>
    </dgm:pt>
    <dgm:pt modelId="{9CDB49AB-CF92-46C1-8284-162718B02356}" type="sibTrans" cxnId="{EC5BB2A8-02AB-423C-81BD-25AED67E72D1}">
      <dgm:prSet/>
      <dgm:spPr/>
      <dgm:t>
        <a:bodyPr/>
        <a:lstStyle/>
        <a:p>
          <a:endParaRPr lang="tr-TR"/>
        </a:p>
      </dgm:t>
    </dgm:pt>
    <dgm:pt modelId="{58338355-C009-44B1-A1DB-FFF9E944F0D9}" type="pres">
      <dgm:prSet presAssocID="{AA6CD1E5-4779-46B6-909B-4F4B06143A75}" presName="Name0" presStyleCnt="0">
        <dgm:presLayoutVars>
          <dgm:chPref val="1"/>
          <dgm:dir/>
          <dgm:animOne val="branch"/>
          <dgm:animLvl val="lvl"/>
          <dgm:resizeHandles val="exact"/>
        </dgm:presLayoutVars>
      </dgm:prSet>
      <dgm:spPr/>
      <dgm:t>
        <a:bodyPr/>
        <a:lstStyle/>
        <a:p>
          <a:endParaRPr lang="tr-TR"/>
        </a:p>
      </dgm:t>
    </dgm:pt>
    <dgm:pt modelId="{307229A4-3DB7-42CC-9D16-1E108A55B5BB}" type="pres">
      <dgm:prSet presAssocID="{D13EE789-E9F9-4A3C-9B4A-1E63B7B7C400}" presName="root1" presStyleCnt="0"/>
      <dgm:spPr/>
    </dgm:pt>
    <dgm:pt modelId="{301CE15B-2B11-4BFC-9AD2-BDB4EEFFB162}" type="pres">
      <dgm:prSet presAssocID="{D13EE789-E9F9-4A3C-9B4A-1E63B7B7C400}" presName="LevelOneTextNode" presStyleLbl="node0" presStyleIdx="0" presStyleCnt="1">
        <dgm:presLayoutVars>
          <dgm:chPref val="3"/>
        </dgm:presLayoutVars>
      </dgm:prSet>
      <dgm:spPr/>
      <dgm:t>
        <a:bodyPr/>
        <a:lstStyle/>
        <a:p>
          <a:endParaRPr lang="tr-TR"/>
        </a:p>
      </dgm:t>
    </dgm:pt>
    <dgm:pt modelId="{ED72C1CD-95BC-492C-ABED-4DFD335F34F8}" type="pres">
      <dgm:prSet presAssocID="{D13EE789-E9F9-4A3C-9B4A-1E63B7B7C400}" presName="level2hierChild" presStyleCnt="0"/>
      <dgm:spPr/>
    </dgm:pt>
    <dgm:pt modelId="{C11A5AE8-DFB2-4CC9-BBC1-9B532D4F1019}" type="pres">
      <dgm:prSet presAssocID="{7248972A-D5C8-48D0-A707-81EFF17E0F59}" presName="conn2-1" presStyleLbl="parChTrans1D2" presStyleIdx="0" presStyleCnt="4"/>
      <dgm:spPr/>
      <dgm:t>
        <a:bodyPr/>
        <a:lstStyle/>
        <a:p>
          <a:endParaRPr lang="tr-TR"/>
        </a:p>
      </dgm:t>
    </dgm:pt>
    <dgm:pt modelId="{2FA8D44C-E818-4AF9-8C8E-A94DB3548C2C}" type="pres">
      <dgm:prSet presAssocID="{7248972A-D5C8-48D0-A707-81EFF17E0F59}" presName="connTx" presStyleLbl="parChTrans1D2" presStyleIdx="0" presStyleCnt="4"/>
      <dgm:spPr/>
      <dgm:t>
        <a:bodyPr/>
        <a:lstStyle/>
        <a:p>
          <a:endParaRPr lang="tr-TR"/>
        </a:p>
      </dgm:t>
    </dgm:pt>
    <dgm:pt modelId="{2E507064-2476-41F5-B7B1-0DE727A05B37}" type="pres">
      <dgm:prSet presAssocID="{E1100317-40A8-42A6-83BD-00642BB1B9E2}" presName="root2" presStyleCnt="0"/>
      <dgm:spPr/>
    </dgm:pt>
    <dgm:pt modelId="{34544938-A1E1-4B0D-9FB6-6A94EE590B67}" type="pres">
      <dgm:prSet presAssocID="{E1100317-40A8-42A6-83BD-00642BB1B9E2}" presName="LevelTwoTextNode" presStyleLbl="node2" presStyleIdx="0" presStyleCnt="4">
        <dgm:presLayoutVars>
          <dgm:chPref val="3"/>
        </dgm:presLayoutVars>
      </dgm:prSet>
      <dgm:spPr/>
      <dgm:t>
        <a:bodyPr/>
        <a:lstStyle/>
        <a:p>
          <a:endParaRPr lang="tr-TR"/>
        </a:p>
      </dgm:t>
    </dgm:pt>
    <dgm:pt modelId="{7B74B43F-4B45-402B-AE52-AF514983E9AD}" type="pres">
      <dgm:prSet presAssocID="{E1100317-40A8-42A6-83BD-00642BB1B9E2}" presName="level3hierChild" presStyleCnt="0"/>
      <dgm:spPr/>
    </dgm:pt>
    <dgm:pt modelId="{30122E30-4FE7-4D39-820E-F5958935E9C5}" type="pres">
      <dgm:prSet presAssocID="{2758B1FA-713A-4113-BC4A-EF13D5D9A69B}" presName="conn2-1" presStyleLbl="parChTrans1D2" presStyleIdx="1" presStyleCnt="4"/>
      <dgm:spPr/>
      <dgm:t>
        <a:bodyPr/>
        <a:lstStyle/>
        <a:p>
          <a:endParaRPr lang="tr-TR"/>
        </a:p>
      </dgm:t>
    </dgm:pt>
    <dgm:pt modelId="{2E52ECC8-4AAC-40E0-81BA-1B9D94724199}" type="pres">
      <dgm:prSet presAssocID="{2758B1FA-713A-4113-BC4A-EF13D5D9A69B}" presName="connTx" presStyleLbl="parChTrans1D2" presStyleIdx="1" presStyleCnt="4"/>
      <dgm:spPr/>
      <dgm:t>
        <a:bodyPr/>
        <a:lstStyle/>
        <a:p>
          <a:endParaRPr lang="tr-TR"/>
        </a:p>
      </dgm:t>
    </dgm:pt>
    <dgm:pt modelId="{E97743F7-4F3D-4BF9-80C6-83BE20A4F3CD}" type="pres">
      <dgm:prSet presAssocID="{F8ECB4B4-CE0C-403B-9AD5-F42280C47600}" presName="root2" presStyleCnt="0"/>
      <dgm:spPr/>
    </dgm:pt>
    <dgm:pt modelId="{0E517E88-8E5B-4DB1-8F30-4768C07C6103}" type="pres">
      <dgm:prSet presAssocID="{F8ECB4B4-CE0C-403B-9AD5-F42280C47600}" presName="LevelTwoTextNode" presStyleLbl="node2" presStyleIdx="1" presStyleCnt="4">
        <dgm:presLayoutVars>
          <dgm:chPref val="3"/>
        </dgm:presLayoutVars>
      </dgm:prSet>
      <dgm:spPr/>
      <dgm:t>
        <a:bodyPr/>
        <a:lstStyle/>
        <a:p>
          <a:endParaRPr lang="tr-TR"/>
        </a:p>
      </dgm:t>
    </dgm:pt>
    <dgm:pt modelId="{85F98DB0-5B97-45AF-A22C-E317861F6B44}" type="pres">
      <dgm:prSet presAssocID="{F8ECB4B4-CE0C-403B-9AD5-F42280C47600}" presName="level3hierChild" presStyleCnt="0"/>
      <dgm:spPr/>
    </dgm:pt>
    <dgm:pt modelId="{6290E60D-E80A-42B7-BAA5-3B9751EF028E}" type="pres">
      <dgm:prSet presAssocID="{024D7909-9339-4695-BF4B-343C0ECAD26F}" presName="conn2-1" presStyleLbl="parChTrans1D2" presStyleIdx="2" presStyleCnt="4"/>
      <dgm:spPr/>
      <dgm:t>
        <a:bodyPr/>
        <a:lstStyle/>
        <a:p>
          <a:endParaRPr lang="tr-TR"/>
        </a:p>
      </dgm:t>
    </dgm:pt>
    <dgm:pt modelId="{642164B0-E636-40AB-99AE-189405026CDB}" type="pres">
      <dgm:prSet presAssocID="{024D7909-9339-4695-BF4B-343C0ECAD26F}" presName="connTx" presStyleLbl="parChTrans1D2" presStyleIdx="2" presStyleCnt="4"/>
      <dgm:spPr/>
      <dgm:t>
        <a:bodyPr/>
        <a:lstStyle/>
        <a:p>
          <a:endParaRPr lang="tr-TR"/>
        </a:p>
      </dgm:t>
    </dgm:pt>
    <dgm:pt modelId="{80487320-DEAF-4824-8D84-F83275066E55}" type="pres">
      <dgm:prSet presAssocID="{1ECE56A3-1B45-4227-B15B-86550515FAD4}" presName="root2" presStyleCnt="0"/>
      <dgm:spPr/>
    </dgm:pt>
    <dgm:pt modelId="{C028AF2B-A768-479E-8D26-9CB96C2BBFE6}" type="pres">
      <dgm:prSet presAssocID="{1ECE56A3-1B45-4227-B15B-86550515FAD4}" presName="LevelTwoTextNode" presStyleLbl="node2" presStyleIdx="2" presStyleCnt="4">
        <dgm:presLayoutVars>
          <dgm:chPref val="3"/>
        </dgm:presLayoutVars>
      </dgm:prSet>
      <dgm:spPr/>
      <dgm:t>
        <a:bodyPr/>
        <a:lstStyle/>
        <a:p>
          <a:endParaRPr lang="tr-TR"/>
        </a:p>
      </dgm:t>
    </dgm:pt>
    <dgm:pt modelId="{D7CE39A2-D4FB-457E-BC36-4CFF56ACC0C0}" type="pres">
      <dgm:prSet presAssocID="{1ECE56A3-1B45-4227-B15B-86550515FAD4}" presName="level3hierChild" presStyleCnt="0"/>
      <dgm:spPr/>
    </dgm:pt>
    <dgm:pt modelId="{80966C2F-0B4F-4CE5-98A9-989218056BAE}" type="pres">
      <dgm:prSet presAssocID="{E0A20FF5-D51C-4CE8-AC61-59CB3B8FEEBB}" presName="conn2-1" presStyleLbl="parChTrans1D2" presStyleIdx="3" presStyleCnt="4"/>
      <dgm:spPr/>
      <dgm:t>
        <a:bodyPr/>
        <a:lstStyle/>
        <a:p>
          <a:endParaRPr lang="tr-TR"/>
        </a:p>
      </dgm:t>
    </dgm:pt>
    <dgm:pt modelId="{637F0DEA-C899-40C9-A2FE-0E58BF38A938}" type="pres">
      <dgm:prSet presAssocID="{E0A20FF5-D51C-4CE8-AC61-59CB3B8FEEBB}" presName="connTx" presStyleLbl="parChTrans1D2" presStyleIdx="3" presStyleCnt="4"/>
      <dgm:spPr/>
      <dgm:t>
        <a:bodyPr/>
        <a:lstStyle/>
        <a:p>
          <a:endParaRPr lang="tr-TR"/>
        </a:p>
      </dgm:t>
    </dgm:pt>
    <dgm:pt modelId="{1B0EFE75-0D15-482C-B0C9-168BFE131B3A}" type="pres">
      <dgm:prSet presAssocID="{2D904453-DFEC-4F88-997B-46E3594387CC}" presName="root2" presStyleCnt="0"/>
      <dgm:spPr/>
    </dgm:pt>
    <dgm:pt modelId="{3604DB60-AE18-4C13-82B2-8E2F51762274}" type="pres">
      <dgm:prSet presAssocID="{2D904453-DFEC-4F88-997B-46E3594387CC}" presName="LevelTwoTextNode" presStyleLbl="node2" presStyleIdx="3" presStyleCnt="4">
        <dgm:presLayoutVars>
          <dgm:chPref val="3"/>
        </dgm:presLayoutVars>
      </dgm:prSet>
      <dgm:spPr/>
      <dgm:t>
        <a:bodyPr/>
        <a:lstStyle/>
        <a:p>
          <a:endParaRPr lang="tr-TR"/>
        </a:p>
      </dgm:t>
    </dgm:pt>
    <dgm:pt modelId="{9A6D5DD8-2AC4-475B-BC6A-BF36D9D771DB}" type="pres">
      <dgm:prSet presAssocID="{2D904453-DFEC-4F88-997B-46E3594387CC}" presName="level3hierChild" presStyleCnt="0"/>
      <dgm:spPr/>
    </dgm:pt>
  </dgm:ptLst>
  <dgm:cxnLst>
    <dgm:cxn modelId="{70C6846F-48CC-4CD3-BC3A-C4EB026F0BFA}" type="presOf" srcId="{2758B1FA-713A-4113-BC4A-EF13D5D9A69B}" destId="{30122E30-4FE7-4D39-820E-F5958935E9C5}" srcOrd="0" destOrd="0" presId="urn:microsoft.com/office/officeart/2008/layout/HorizontalMultiLevelHierarchy"/>
    <dgm:cxn modelId="{904D81A3-FDD1-4AAB-BEE0-B3109089B42D}" type="presOf" srcId="{E1100317-40A8-42A6-83BD-00642BB1B9E2}" destId="{34544938-A1E1-4B0D-9FB6-6A94EE590B67}" srcOrd="0" destOrd="0" presId="urn:microsoft.com/office/officeart/2008/layout/HorizontalMultiLevelHierarchy"/>
    <dgm:cxn modelId="{EC5BB2A8-02AB-423C-81BD-25AED67E72D1}" srcId="{D13EE789-E9F9-4A3C-9B4A-1E63B7B7C400}" destId="{2D904453-DFEC-4F88-997B-46E3594387CC}" srcOrd="3" destOrd="0" parTransId="{E0A20FF5-D51C-4CE8-AC61-59CB3B8FEEBB}" sibTransId="{9CDB49AB-CF92-46C1-8284-162718B02356}"/>
    <dgm:cxn modelId="{CB4571CF-74BE-4199-93A7-9A1F98D2C714}" type="presOf" srcId="{E0A20FF5-D51C-4CE8-AC61-59CB3B8FEEBB}" destId="{80966C2F-0B4F-4CE5-98A9-989218056BAE}" srcOrd="0" destOrd="0" presId="urn:microsoft.com/office/officeart/2008/layout/HorizontalMultiLevelHierarchy"/>
    <dgm:cxn modelId="{92428617-C7F2-4F41-B848-FB5BB4D27DEE}" srcId="{D13EE789-E9F9-4A3C-9B4A-1E63B7B7C400}" destId="{F8ECB4B4-CE0C-403B-9AD5-F42280C47600}" srcOrd="1" destOrd="0" parTransId="{2758B1FA-713A-4113-BC4A-EF13D5D9A69B}" sibTransId="{CC375696-D164-4E99-99EA-3C54F7B957A1}"/>
    <dgm:cxn modelId="{35ED6D32-377F-41D4-935C-83C20541D29D}" type="presOf" srcId="{7248972A-D5C8-48D0-A707-81EFF17E0F59}" destId="{C11A5AE8-DFB2-4CC9-BBC1-9B532D4F1019}" srcOrd="0" destOrd="0" presId="urn:microsoft.com/office/officeart/2008/layout/HorizontalMultiLevelHierarchy"/>
    <dgm:cxn modelId="{9D2F7417-6313-452F-82D6-7E4623A91F05}" type="presOf" srcId="{024D7909-9339-4695-BF4B-343C0ECAD26F}" destId="{6290E60D-E80A-42B7-BAA5-3B9751EF028E}" srcOrd="0" destOrd="0" presId="urn:microsoft.com/office/officeart/2008/layout/HorizontalMultiLevelHierarchy"/>
    <dgm:cxn modelId="{42F0BFDF-E29A-4FE5-915C-596B9FFBC62A}" type="presOf" srcId="{F8ECB4B4-CE0C-403B-9AD5-F42280C47600}" destId="{0E517E88-8E5B-4DB1-8F30-4768C07C6103}" srcOrd="0" destOrd="0" presId="urn:microsoft.com/office/officeart/2008/layout/HorizontalMultiLevelHierarchy"/>
    <dgm:cxn modelId="{42A2B3AC-D93E-4253-8B92-A5EB1A3EA1C4}" srcId="{AA6CD1E5-4779-46B6-909B-4F4B06143A75}" destId="{D13EE789-E9F9-4A3C-9B4A-1E63B7B7C400}" srcOrd="0" destOrd="0" parTransId="{27001F07-8C8E-48B2-B245-B1F891FDEB24}" sibTransId="{A685B915-58E0-4DD5-A618-A943EC46B2C7}"/>
    <dgm:cxn modelId="{14CEAF5E-A48D-4880-8FB2-0BA472B7ECD6}" type="presOf" srcId="{AA6CD1E5-4779-46B6-909B-4F4B06143A75}" destId="{58338355-C009-44B1-A1DB-FFF9E944F0D9}" srcOrd="0" destOrd="0" presId="urn:microsoft.com/office/officeart/2008/layout/HorizontalMultiLevelHierarchy"/>
    <dgm:cxn modelId="{14B9CE6F-9FB1-4F56-89E2-A36413E1DB05}" srcId="{D13EE789-E9F9-4A3C-9B4A-1E63B7B7C400}" destId="{1ECE56A3-1B45-4227-B15B-86550515FAD4}" srcOrd="2" destOrd="0" parTransId="{024D7909-9339-4695-BF4B-343C0ECAD26F}" sibTransId="{B96D5083-5174-4F20-B996-F62B97B16214}"/>
    <dgm:cxn modelId="{B91BFD8A-9443-46B5-8476-64947D86BDAF}" type="presOf" srcId="{D13EE789-E9F9-4A3C-9B4A-1E63B7B7C400}" destId="{301CE15B-2B11-4BFC-9AD2-BDB4EEFFB162}" srcOrd="0" destOrd="0" presId="urn:microsoft.com/office/officeart/2008/layout/HorizontalMultiLevelHierarchy"/>
    <dgm:cxn modelId="{DF3EC3E5-5076-4D62-B237-FFB5F8740933}" type="presOf" srcId="{2758B1FA-713A-4113-BC4A-EF13D5D9A69B}" destId="{2E52ECC8-4AAC-40E0-81BA-1B9D94724199}" srcOrd="1" destOrd="0" presId="urn:microsoft.com/office/officeart/2008/layout/HorizontalMultiLevelHierarchy"/>
    <dgm:cxn modelId="{00899D33-95FA-4398-8A18-8E7261AC72D9}" type="presOf" srcId="{024D7909-9339-4695-BF4B-343C0ECAD26F}" destId="{642164B0-E636-40AB-99AE-189405026CDB}" srcOrd="1" destOrd="0" presId="urn:microsoft.com/office/officeart/2008/layout/HorizontalMultiLevelHierarchy"/>
    <dgm:cxn modelId="{B267FE06-6E9F-4C26-9BD0-6FC7469C3405}" type="presOf" srcId="{2D904453-DFEC-4F88-997B-46E3594387CC}" destId="{3604DB60-AE18-4C13-82B2-8E2F51762274}" srcOrd="0" destOrd="0" presId="urn:microsoft.com/office/officeart/2008/layout/HorizontalMultiLevelHierarchy"/>
    <dgm:cxn modelId="{BDC273E4-7ED9-423A-BF27-63EB9348B3FF}" type="presOf" srcId="{1ECE56A3-1B45-4227-B15B-86550515FAD4}" destId="{C028AF2B-A768-479E-8D26-9CB96C2BBFE6}" srcOrd="0" destOrd="0" presId="urn:microsoft.com/office/officeart/2008/layout/HorizontalMultiLevelHierarchy"/>
    <dgm:cxn modelId="{9FFE43D6-3300-4BBC-9671-5299F90D3B4B}" type="presOf" srcId="{7248972A-D5C8-48D0-A707-81EFF17E0F59}" destId="{2FA8D44C-E818-4AF9-8C8E-A94DB3548C2C}" srcOrd="1" destOrd="0" presId="urn:microsoft.com/office/officeart/2008/layout/HorizontalMultiLevelHierarchy"/>
    <dgm:cxn modelId="{2E145213-5A5F-4D9B-9225-FDC9B20B21F0}" type="presOf" srcId="{E0A20FF5-D51C-4CE8-AC61-59CB3B8FEEBB}" destId="{637F0DEA-C899-40C9-A2FE-0E58BF38A938}" srcOrd="1" destOrd="0" presId="urn:microsoft.com/office/officeart/2008/layout/HorizontalMultiLevelHierarchy"/>
    <dgm:cxn modelId="{1C98BDFA-7FDC-4C6B-85F8-44AA7524D310}" srcId="{D13EE789-E9F9-4A3C-9B4A-1E63B7B7C400}" destId="{E1100317-40A8-42A6-83BD-00642BB1B9E2}" srcOrd="0" destOrd="0" parTransId="{7248972A-D5C8-48D0-A707-81EFF17E0F59}" sibTransId="{9615E17E-CEC4-48B7-8D43-D2AC4399B83C}"/>
    <dgm:cxn modelId="{CF72CFAB-3350-433E-ADAC-55946C8E8EB6}" type="presParOf" srcId="{58338355-C009-44B1-A1DB-FFF9E944F0D9}" destId="{307229A4-3DB7-42CC-9D16-1E108A55B5BB}" srcOrd="0" destOrd="0" presId="urn:microsoft.com/office/officeart/2008/layout/HorizontalMultiLevelHierarchy"/>
    <dgm:cxn modelId="{71B67B4E-0F0C-4CF2-8F5D-D3F721F30582}" type="presParOf" srcId="{307229A4-3DB7-42CC-9D16-1E108A55B5BB}" destId="{301CE15B-2B11-4BFC-9AD2-BDB4EEFFB162}" srcOrd="0" destOrd="0" presId="urn:microsoft.com/office/officeart/2008/layout/HorizontalMultiLevelHierarchy"/>
    <dgm:cxn modelId="{E35157B1-17A6-41B1-BBBE-B658EFD2658D}" type="presParOf" srcId="{307229A4-3DB7-42CC-9D16-1E108A55B5BB}" destId="{ED72C1CD-95BC-492C-ABED-4DFD335F34F8}" srcOrd="1" destOrd="0" presId="urn:microsoft.com/office/officeart/2008/layout/HorizontalMultiLevelHierarchy"/>
    <dgm:cxn modelId="{B62540B3-9106-43BC-8B44-C8883774F15A}" type="presParOf" srcId="{ED72C1CD-95BC-492C-ABED-4DFD335F34F8}" destId="{C11A5AE8-DFB2-4CC9-BBC1-9B532D4F1019}" srcOrd="0" destOrd="0" presId="urn:microsoft.com/office/officeart/2008/layout/HorizontalMultiLevelHierarchy"/>
    <dgm:cxn modelId="{D4CAABFA-516A-49A5-AA8C-0F41308E66EB}" type="presParOf" srcId="{C11A5AE8-DFB2-4CC9-BBC1-9B532D4F1019}" destId="{2FA8D44C-E818-4AF9-8C8E-A94DB3548C2C}" srcOrd="0" destOrd="0" presId="urn:microsoft.com/office/officeart/2008/layout/HorizontalMultiLevelHierarchy"/>
    <dgm:cxn modelId="{D13BCB66-573E-4F28-86DB-BE9431D440E9}" type="presParOf" srcId="{ED72C1CD-95BC-492C-ABED-4DFD335F34F8}" destId="{2E507064-2476-41F5-B7B1-0DE727A05B37}" srcOrd="1" destOrd="0" presId="urn:microsoft.com/office/officeart/2008/layout/HorizontalMultiLevelHierarchy"/>
    <dgm:cxn modelId="{D13E62BD-82B5-4308-92F0-F726ED308EC1}" type="presParOf" srcId="{2E507064-2476-41F5-B7B1-0DE727A05B37}" destId="{34544938-A1E1-4B0D-9FB6-6A94EE590B67}" srcOrd="0" destOrd="0" presId="urn:microsoft.com/office/officeart/2008/layout/HorizontalMultiLevelHierarchy"/>
    <dgm:cxn modelId="{5DC4F945-8605-4384-BE51-89E95F55CB01}" type="presParOf" srcId="{2E507064-2476-41F5-B7B1-0DE727A05B37}" destId="{7B74B43F-4B45-402B-AE52-AF514983E9AD}" srcOrd="1" destOrd="0" presId="urn:microsoft.com/office/officeart/2008/layout/HorizontalMultiLevelHierarchy"/>
    <dgm:cxn modelId="{E01FD1D3-4E21-4F21-958B-9F746C7C5E5B}" type="presParOf" srcId="{ED72C1CD-95BC-492C-ABED-4DFD335F34F8}" destId="{30122E30-4FE7-4D39-820E-F5958935E9C5}" srcOrd="2" destOrd="0" presId="urn:microsoft.com/office/officeart/2008/layout/HorizontalMultiLevelHierarchy"/>
    <dgm:cxn modelId="{0AD5FC57-1E4F-415E-80B8-65F00EE77366}" type="presParOf" srcId="{30122E30-4FE7-4D39-820E-F5958935E9C5}" destId="{2E52ECC8-4AAC-40E0-81BA-1B9D94724199}" srcOrd="0" destOrd="0" presId="urn:microsoft.com/office/officeart/2008/layout/HorizontalMultiLevelHierarchy"/>
    <dgm:cxn modelId="{6974E59A-55ED-4A38-B6C0-F510FD28E5AA}" type="presParOf" srcId="{ED72C1CD-95BC-492C-ABED-4DFD335F34F8}" destId="{E97743F7-4F3D-4BF9-80C6-83BE20A4F3CD}" srcOrd="3" destOrd="0" presId="urn:microsoft.com/office/officeart/2008/layout/HorizontalMultiLevelHierarchy"/>
    <dgm:cxn modelId="{1FBAB9BE-9A86-4B8D-A832-BAC0210AAE59}" type="presParOf" srcId="{E97743F7-4F3D-4BF9-80C6-83BE20A4F3CD}" destId="{0E517E88-8E5B-4DB1-8F30-4768C07C6103}" srcOrd="0" destOrd="0" presId="urn:microsoft.com/office/officeart/2008/layout/HorizontalMultiLevelHierarchy"/>
    <dgm:cxn modelId="{0752B0EA-728C-4A80-90FB-551C8684EDC5}" type="presParOf" srcId="{E97743F7-4F3D-4BF9-80C6-83BE20A4F3CD}" destId="{85F98DB0-5B97-45AF-A22C-E317861F6B44}" srcOrd="1" destOrd="0" presId="urn:microsoft.com/office/officeart/2008/layout/HorizontalMultiLevelHierarchy"/>
    <dgm:cxn modelId="{C2ACF77D-5E30-4607-AADE-889A484CE3C2}" type="presParOf" srcId="{ED72C1CD-95BC-492C-ABED-4DFD335F34F8}" destId="{6290E60D-E80A-42B7-BAA5-3B9751EF028E}" srcOrd="4" destOrd="0" presId="urn:microsoft.com/office/officeart/2008/layout/HorizontalMultiLevelHierarchy"/>
    <dgm:cxn modelId="{02400851-E4E8-4E76-8AD6-315D4546636A}" type="presParOf" srcId="{6290E60D-E80A-42B7-BAA5-3B9751EF028E}" destId="{642164B0-E636-40AB-99AE-189405026CDB}" srcOrd="0" destOrd="0" presId="urn:microsoft.com/office/officeart/2008/layout/HorizontalMultiLevelHierarchy"/>
    <dgm:cxn modelId="{9A7BBAEA-AF5B-4082-9FC7-C4262DFF87A3}" type="presParOf" srcId="{ED72C1CD-95BC-492C-ABED-4DFD335F34F8}" destId="{80487320-DEAF-4824-8D84-F83275066E55}" srcOrd="5" destOrd="0" presId="urn:microsoft.com/office/officeart/2008/layout/HorizontalMultiLevelHierarchy"/>
    <dgm:cxn modelId="{36D14878-CE6E-4EB5-8AFE-15E6CD800059}" type="presParOf" srcId="{80487320-DEAF-4824-8D84-F83275066E55}" destId="{C028AF2B-A768-479E-8D26-9CB96C2BBFE6}" srcOrd="0" destOrd="0" presId="urn:microsoft.com/office/officeart/2008/layout/HorizontalMultiLevelHierarchy"/>
    <dgm:cxn modelId="{E9B5CC23-4069-430E-8B3E-D163994D1E4E}" type="presParOf" srcId="{80487320-DEAF-4824-8D84-F83275066E55}" destId="{D7CE39A2-D4FB-457E-BC36-4CFF56ACC0C0}" srcOrd="1" destOrd="0" presId="urn:microsoft.com/office/officeart/2008/layout/HorizontalMultiLevelHierarchy"/>
    <dgm:cxn modelId="{2A0DE645-4CA6-4DF1-94D9-043ED76E5F54}" type="presParOf" srcId="{ED72C1CD-95BC-492C-ABED-4DFD335F34F8}" destId="{80966C2F-0B4F-4CE5-98A9-989218056BAE}" srcOrd="6" destOrd="0" presId="urn:microsoft.com/office/officeart/2008/layout/HorizontalMultiLevelHierarchy"/>
    <dgm:cxn modelId="{102D7875-6281-47F6-9A9E-F25650621EF3}" type="presParOf" srcId="{80966C2F-0B4F-4CE5-98A9-989218056BAE}" destId="{637F0DEA-C899-40C9-A2FE-0E58BF38A938}" srcOrd="0" destOrd="0" presId="urn:microsoft.com/office/officeart/2008/layout/HorizontalMultiLevelHierarchy"/>
    <dgm:cxn modelId="{A369D3FE-629F-4E86-8B31-F959C12E5D72}" type="presParOf" srcId="{ED72C1CD-95BC-492C-ABED-4DFD335F34F8}" destId="{1B0EFE75-0D15-482C-B0C9-168BFE131B3A}" srcOrd="7" destOrd="0" presId="urn:microsoft.com/office/officeart/2008/layout/HorizontalMultiLevelHierarchy"/>
    <dgm:cxn modelId="{ED9EC9A0-88EF-412F-9BAA-FA9435062358}" type="presParOf" srcId="{1B0EFE75-0D15-482C-B0C9-168BFE131B3A}" destId="{3604DB60-AE18-4C13-82B2-8E2F51762274}" srcOrd="0" destOrd="0" presId="urn:microsoft.com/office/officeart/2008/layout/HorizontalMultiLevelHierarchy"/>
    <dgm:cxn modelId="{54E3221F-B4A7-477F-8EDB-A37AC262E1A9}" type="presParOf" srcId="{1B0EFE75-0D15-482C-B0C9-168BFE131B3A}" destId="{9A6D5DD8-2AC4-475B-BC6A-BF36D9D771DB}"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E6D7102-E2D0-43F6-8828-D7D11B537503}"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78BEDC4C-ADDE-4D4C-A9AE-B727D373E5BE}">
      <dgm:prSet phldrT="[Metin]"/>
      <dgm:spPr/>
      <dgm:t>
        <a:bodyPr/>
        <a:lstStyle/>
        <a:p>
          <a:r>
            <a:rPr lang="tr-TR" dirty="0" smtClean="0"/>
            <a:t>OKUMA SONRASI ETKİNLİKLER</a:t>
          </a:r>
          <a:endParaRPr lang="tr-TR" dirty="0"/>
        </a:p>
      </dgm:t>
    </dgm:pt>
    <dgm:pt modelId="{8C809856-E6BF-4C75-8304-6C82C31FA65E}" type="parTrans" cxnId="{AF0CD5E8-C1AD-47C4-A439-974BABEC6EAF}">
      <dgm:prSet/>
      <dgm:spPr/>
      <dgm:t>
        <a:bodyPr/>
        <a:lstStyle/>
        <a:p>
          <a:endParaRPr lang="tr-TR"/>
        </a:p>
      </dgm:t>
    </dgm:pt>
    <dgm:pt modelId="{007312E9-4F48-415F-A079-AB571AF7D9A1}" type="sibTrans" cxnId="{AF0CD5E8-C1AD-47C4-A439-974BABEC6EAF}">
      <dgm:prSet/>
      <dgm:spPr/>
      <dgm:t>
        <a:bodyPr/>
        <a:lstStyle/>
        <a:p>
          <a:endParaRPr lang="tr-TR"/>
        </a:p>
      </dgm:t>
    </dgm:pt>
    <dgm:pt modelId="{C03618AF-0E91-45CA-BAFD-057098887FDE}">
      <dgm:prSet phldrT="[Metin]"/>
      <dgm:spPr/>
      <dgm:t>
        <a:bodyPr/>
        <a:lstStyle/>
        <a:p>
          <a:r>
            <a:rPr lang="tr-TR" dirty="0" smtClean="0"/>
            <a:t>ANA DÜŞÜNCE, YAN DÜŞÜNCE VE OLAYLAR ANLATILARAK METNİN ÖZETLENMESİ</a:t>
          </a:r>
          <a:endParaRPr lang="tr-TR" dirty="0"/>
        </a:p>
      </dgm:t>
    </dgm:pt>
    <dgm:pt modelId="{AD352E42-54CD-45E5-9993-FE4B45F0D796}" type="parTrans" cxnId="{84C45379-17F4-4BEA-A1BB-BF51C1FB65B1}">
      <dgm:prSet/>
      <dgm:spPr/>
      <dgm:t>
        <a:bodyPr/>
        <a:lstStyle/>
        <a:p>
          <a:endParaRPr lang="tr-TR"/>
        </a:p>
      </dgm:t>
    </dgm:pt>
    <dgm:pt modelId="{7A01A17D-ECD0-4B4F-A7E6-3A6946F9DE9A}" type="sibTrans" cxnId="{84C45379-17F4-4BEA-A1BB-BF51C1FB65B1}">
      <dgm:prSet/>
      <dgm:spPr/>
      <dgm:t>
        <a:bodyPr/>
        <a:lstStyle/>
        <a:p>
          <a:endParaRPr lang="tr-TR"/>
        </a:p>
      </dgm:t>
    </dgm:pt>
    <dgm:pt modelId="{00758F56-1FCE-4DCA-A71F-0956C50ED5CD}">
      <dgm:prSet phldrT="[Metin]"/>
      <dgm:spPr/>
      <dgm:t>
        <a:bodyPr/>
        <a:lstStyle/>
        <a:p>
          <a:r>
            <a:rPr lang="tr-TR" dirty="0" smtClean="0"/>
            <a:t>METİNDEKİ DÜŞÜNCELERİN FARKLI DURUMLARA UYGULANARAK GENİŞLETİLMESİ</a:t>
          </a:r>
          <a:endParaRPr lang="tr-TR" dirty="0"/>
        </a:p>
      </dgm:t>
    </dgm:pt>
    <dgm:pt modelId="{B72EEC94-C780-4EE3-BB68-8A125B0ED5A2}" type="parTrans" cxnId="{28E0DF7F-E720-40DF-94FE-2810D933F0EB}">
      <dgm:prSet/>
      <dgm:spPr/>
      <dgm:t>
        <a:bodyPr/>
        <a:lstStyle/>
        <a:p>
          <a:endParaRPr lang="tr-TR"/>
        </a:p>
      </dgm:t>
    </dgm:pt>
    <dgm:pt modelId="{D3E52883-486E-4EF6-B730-C3DF0B5B7C0C}" type="sibTrans" cxnId="{28E0DF7F-E720-40DF-94FE-2810D933F0EB}">
      <dgm:prSet/>
      <dgm:spPr/>
      <dgm:t>
        <a:bodyPr/>
        <a:lstStyle/>
        <a:p>
          <a:endParaRPr lang="tr-TR"/>
        </a:p>
      </dgm:t>
    </dgm:pt>
    <dgm:pt modelId="{4D2C5A16-4AEA-476D-A9BC-5CEA1280F0B4}">
      <dgm:prSet phldrT="[Metin]"/>
      <dgm:spPr/>
      <dgm:t>
        <a:bodyPr/>
        <a:lstStyle/>
        <a:p>
          <a:r>
            <a:rPr lang="tr-TR" dirty="0" smtClean="0"/>
            <a:t>METNİN YAZILI ÖZETİ</a:t>
          </a:r>
          <a:endParaRPr lang="tr-TR" dirty="0"/>
        </a:p>
      </dgm:t>
    </dgm:pt>
    <dgm:pt modelId="{871901A2-30CF-41D9-B031-C5677A5E1738}" type="parTrans" cxnId="{239D0748-952C-4408-B7C4-8209FC609C8F}">
      <dgm:prSet/>
      <dgm:spPr/>
      <dgm:t>
        <a:bodyPr/>
        <a:lstStyle/>
        <a:p>
          <a:endParaRPr lang="tr-TR"/>
        </a:p>
      </dgm:t>
    </dgm:pt>
    <dgm:pt modelId="{566F8F45-6C1A-41D2-BA32-7B38A76439F5}" type="sibTrans" cxnId="{239D0748-952C-4408-B7C4-8209FC609C8F}">
      <dgm:prSet/>
      <dgm:spPr/>
      <dgm:t>
        <a:bodyPr/>
        <a:lstStyle/>
        <a:p>
          <a:endParaRPr lang="tr-TR"/>
        </a:p>
      </dgm:t>
    </dgm:pt>
    <dgm:pt modelId="{D06409C7-EFA7-4911-B1A6-177F162F0131}">
      <dgm:prSet phldrT="[Metin]"/>
      <dgm:spPr/>
      <dgm:t>
        <a:bodyPr/>
        <a:lstStyle/>
        <a:p>
          <a:r>
            <a:rPr lang="tr-TR" dirty="0" smtClean="0"/>
            <a:t>METNİN SÖZLÜ OLARAK/SKEÇLE AÇIKLANMASI </a:t>
          </a:r>
          <a:endParaRPr lang="tr-TR" dirty="0"/>
        </a:p>
      </dgm:t>
    </dgm:pt>
    <dgm:pt modelId="{E5CF269C-BE1F-41F4-95BA-99D089D43F4D}" type="parTrans" cxnId="{DE24FB9A-CE29-4EC9-BFC3-E0C4E3AC89E6}">
      <dgm:prSet/>
      <dgm:spPr/>
      <dgm:t>
        <a:bodyPr/>
        <a:lstStyle/>
        <a:p>
          <a:endParaRPr lang="tr-TR"/>
        </a:p>
      </dgm:t>
    </dgm:pt>
    <dgm:pt modelId="{790ED2D4-609A-47F4-A1FF-AB059B7483A7}" type="sibTrans" cxnId="{DE24FB9A-CE29-4EC9-BFC3-E0C4E3AC89E6}">
      <dgm:prSet/>
      <dgm:spPr/>
      <dgm:t>
        <a:bodyPr/>
        <a:lstStyle/>
        <a:p>
          <a:endParaRPr lang="tr-TR"/>
        </a:p>
      </dgm:t>
    </dgm:pt>
    <dgm:pt modelId="{6C287B28-98AB-457D-9339-BF43CC8CC345}">
      <dgm:prSet phldrT="[Metin]"/>
      <dgm:spPr/>
      <dgm:t>
        <a:bodyPr/>
        <a:lstStyle/>
        <a:p>
          <a:r>
            <a:rPr lang="tr-TR" dirty="0" smtClean="0"/>
            <a:t>METNİ DÜZENLEME</a:t>
          </a:r>
          <a:endParaRPr lang="tr-TR" dirty="0"/>
        </a:p>
      </dgm:t>
    </dgm:pt>
    <dgm:pt modelId="{EE45AC6A-C8F4-4D35-9722-CE7C000C37BC}">
      <dgm:prSet phldrT="[Metin]"/>
      <dgm:spPr/>
      <dgm:t>
        <a:bodyPr/>
        <a:lstStyle/>
        <a:p>
          <a:r>
            <a:rPr lang="tr-TR" dirty="0" smtClean="0"/>
            <a:t>METNİN BÖLÜMLERİNİ İZLEME</a:t>
          </a:r>
          <a:endParaRPr lang="tr-TR" dirty="0"/>
        </a:p>
      </dgm:t>
    </dgm:pt>
    <dgm:pt modelId="{1997EE6D-D8A9-4374-93A6-FF4C24E994BA}">
      <dgm:prSet phldrT="[Metin]"/>
      <dgm:spPr/>
      <dgm:t>
        <a:bodyPr/>
        <a:lstStyle/>
        <a:p>
          <a:r>
            <a:rPr lang="tr-TR" dirty="0" smtClean="0"/>
            <a:t>SORUN VE ÇÖZÜM</a:t>
          </a:r>
          <a:endParaRPr lang="tr-TR" dirty="0"/>
        </a:p>
      </dgm:t>
    </dgm:pt>
    <dgm:pt modelId="{4F8AE91F-8EFC-4C42-8CCD-C913F58B9060}">
      <dgm:prSet phldrT="[Metin]"/>
      <dgm:spPr/>
      <dgm:t>
        <a:bodyPr/>
        <a:lstStyle/>
        <a:p>
          <a:r>
            <a:rPr lang="tr-TR" dirty="0" smtClean="0"/>
            <a:t>KARŞILAŞTIRMA</a:t>
          </a:r>
          <a:endParaRPr lang="tr-TR" dirty="0"/>
        </a:p>
      </dgm:t>
    </dgm:pt>
    <dgm:pt modelId="{0B804973-71B1-4CC1-9581-B54B588A5F77}">
      <dgm:prSet phldrT="[Metin]"/>
      <dgm:spPr/>
      <dgm:t>
        <a:bodyPr/>
        <a:lstStyle/>
        <a:p>
          <a:r>
            <a:rPr lang="tr-TR" dirty="0" smtClean="0"/>
            <a:t>NEDEN-SONUÇ İLİŞKİLERİ</a:t>
          </a:r>
          <a:endParaRPr lang="tr-TR" dirty="0"/>
        </a:p>
      </dgm:t>
    </dgm:pt>
    <dgm:pt modelId="{7B76E1A2-4C0E-4F43-B2E9-44A44D065E22}">
      <dgm:prSet phldrT="[Metin]"/>
      <dgm:spPr/>
      <dgm:t>
        <a:bodyPr/>
        <a:lstStyle/>
        <a:p>
          <a:r>
            <a:rPr lang="tr-TR" dirty="0" smtClean="0"/>
            <a:t>YAZMA</a:t>
          </a:r>
          <a:endParaRPr lang="tr-TR" dirty="0"/>
        </a:p>
      </dgm:t>
    </dgm:pt>
    <dgm:pt modelId="{46A37E8A-99BB-4DD7-A6C1-3CD61E2E4BC3}">
      <dgm:prSet phldrT="[Metin]"/>
      <dgm:spPr/>
      <dgm:t>
        <a:bodyPr/>
        <a:lstStyle/>
        <a:p>
          <a:r>
            <a:rPr lang="tr-TR" dirty="0" smtClean="0"/>
            <a:t>BETİMLEME</a:t>
          </a:r>
          <a:endParaRPr lang="tr-TR" dirty="0"/>
        </a:p>
      </dgm:t>
    </dgm:pt>
    <dgm:pt modelId="{BF845A59-4930-4085-808A-0D0EA2B58F62}">
      <dgm:prSet phldrT="[Metin]"/>
      <dgm:spPr/>
      <dgm:t>
        <a:bodyPr/>
        <a:lstStyle/>
        <a:p>
          <a:r>
            <a:rPr lang="tr-TR" dirty="0" smtClean="0"/>
            <a:t>BİLGİ DÜZENLEMEYE YÖNELİK ÇALIŞMALAR</a:t>
          </a:r>
          <a:endParaRPr lang="tr-TR" dirty="0"/>
        </a:p>
      </dgm:t>
    </dgm:pt>
    <dgm:pt modelId="{67B19E9C-1DD1-4A21-9E9A-3FC0DAA3FEC1}" type="sibTrans" cxnId="{FBEE2010-9F45-4898-84D8-AE28995928D9}">
      <dgm:prSet/>
      <dgm:spPr/>
      <dgm:t>
        <a:bodyPr/>
        <a:lstStyle/>
        <a:p>
          <a:endParaRPr lang="tr-TR"/>
        </a:p>
      </dgm:t>
    </dgm:pt>
    <dgm:pt modelId="{2BB9CFC1-15B3-48F5-B56C-91EB4288782E}" type="parTrans" cxnId="{FBEE2010-9F45-4898-84D8-AE28995928D9}">
      <dgm:prSet/>
      <dgm:spPr/>
      <dgm:t>
        <a:bodyPr/>
        <a:lstStyle/>
        <a:p>
          <a:endParaRPr lang="tr-TR"/>
        </a:p>
      </dgm:t>
    </dgm:pt>
    <dgm:pt modelId="{20080F63-CDCF-44B8-97D6-F6D4F17F4E56}" type="sibTrans" cxnId="{126000F1-BF55-436B-A922-349231C1BA49}">
      <dgm:prSet/>
      <dgm:spPr/>
      <dgm:t>
        <a:bodyPr/>
        <a:lstStyle/>
        <a:p>
          <a:endParaRPr lang="tr-TR"/>
        </a:p>
      </dgm:t>
    </dgm:pt>
    <dgm:pt modelId="{BB0DB358-4B6C-4BC7-A2E5-D804CD87A5D5}" type="parTrans" cxnId="{126000F1-BF55-436B-A922-349231C1BA49}">
      <dgm:prSet/>
      <dgm:spPr/>
      <dgm:t>
        <a:bodyPr/>
        <a:lstStyle/>
        <a:p>
          <a:endParaRPr lang="tr-TR"/>
        </a:p>
      </dgm:t>
    </dgm:pt>
    <dgm:pt modelId="{76A57C6C-2C00-4E7E-B716-58BDE14B0A4F}" type="sibTrans" cxnId="{74AC03C0-2E7B-40CE-A528-FCDB6428B848}">
      <dgm:prSet/>
      <dgm:spPr/>
      <dgm:t>
        <a:bodyPr/>
        <a:lstStyle/>
        <a:p>
          <a:endParaRPr lang="tr-TR"/>
        </a:p>
      </dgm:t>
    </dgm:pt>
    <dgm:pt modelId="{E79D00FB-F947-44C8-927A-681A1E4FEEC5}" type="parTrans" cxnId="{74AC03C0-2E7B-40CE-A528-FCDB6428B848}">
      <dgm:prSet/>
      <dgm:spPr/>
      <dgm:t>
        <a:bodyPr/>
        <a:lstStyle/>
        <a:p>
          <a:endParaRPr lang="tr-TR"/>
        </a:p>
      </dgm:t>
    </dgm:pt>
    <dgm:pt modelId="{1CA6D83A-040F-40CA-9713-C3C514743EF0}" type="sibTrans" cxnId="{43DEB7E0-01AE-4CC3-9EDD-06AA4F36D393}">
      <dgm:prSet/>
      <dgm:spPr/>
      <dgm:t>
        <a:bodyPr/>
        <a:lstStyle/>
        <a:p>
          <a:endParaRPr lang="tr-TR"/>
        </a:p>
      </dgm:t>
    </dgm:pt>
    <dgm:pt modelId="{030C9DCB-2377-4A04-8831-CC0C35BF83E7}" type="parTrans" cxnId="{43DEB7E0-01AE-4CC3-9EDD-06AA4F36D393}">
      <dgm:prSet/>
      <dgm:spPr/>
      <dgm:t>
        <a:bodyPr/>
        <a:lstStyle/>
        <a:p>
          <a:endParaRPr lang="tr-TR"/>
        </a:p>
      </dgm:t>
    </dgm:pt>
    <dgm:pt modelId="{8AD3C4D6-5F8E-401A-BC61-207D4F9FA2BB}" type="sibTrans" cxnId="{2A0D724A-B174-467C-89B9-55CFA828AC53}">
      <dgm:prSet/>
      <dgm:spPr/>
      <dgm:t>
        <a:bodyPr/>
        <a:lstStyle/>
        <a:p>
          <a:endParaRPr lang="tr-TR"/>
        </a:p>
      </dgm:t>
    </dgm:pt>
    <dgm:pt modelId="{74CFE41B-53BE-4C4B-8192-E39620401AE2}" type="parTrans" cxnId="{2A0D724A-B174-467C-89B9-55CFA828AC53}">
      <dgm:prSet/>
      <dgm:spPr/>
      <dgm:t>
        <a:bodyPr/>
        <a:lstStyle/>
        <a:p>
          <a:endParaRPr lang="tr-TR"/>
        </a:p>
      </dgm:t>
    </dgm:pt>
    <dgm:pt modelId="{122EE627-EA2F-471B-93F7-FA6FD832AA30}" type="sibTrans" cxnId="{810295B2-FD0E-4CD2-9249-E73D57AC5676}">
      <dgm:prSet/>
      <dgm:spPr/>
      <dgm:t>
        <a:bodyPr/>
        <a:lstStyle/>
        <a:p>
          <a:endParaRPr lang="tr-TR"/>
        </a:p>
      </dgm:t>
    </dgm:pt>
    <dgm:pt modelId="{83A9E331-4453-4A28-B805-B3971D969F85}" type="parTrans" cxnId="{810295B2-FD0E-4CD2-9249-E73D57AC5676}">
      <dgm:prSet/>
      <dgm:spPr/>
      <dgm:t>
        <a:bodyPr/>
        <a:lstStyle/>
        <a:p>
          <a:endParaRPr lang="tr-TR"/>
        </a:p>
      </dgm:t>
    </dgm:pt>
    <dgm:pt modelId="{930AD515-7B3F-42A1-A55C-DE1962FBDBB8}" type="sibTrans" cxnId="{B2AB5C53-5766-4138-84EA-C5315684C30E}">
      <dgm:prSet/>
      <dgm:spPr/>
      <dgm:t>
        <a:bodyPr/>
        <a:lstStyle/>
        <a:p>
          <a:endParaRPr lang="tr-TR"/>
        </a:p>
      </dgm:t>
    </dgm:pt>
    <dgm:pt modelId="{C191E33C-2777-4DF5-B9BE-75648E70ED3F}" type="parTrans" cxnId="{B2AB5C53-5766-4138-84EA-C5315684C30E}">
      <dgm:prSet/>
      <dgm:spPr/>
      <dgm:t>
        <a:bodyPr/>
        <a:lstStyle/>
        <a:p>
          <a:endParaRPr lang="tr-TR"/>
        </a:p>
      </dgm:t>
    </dgm:pt>
    <dgm:pt modelId="{B77F568F-80B3-48FE-842F-86C30C6CD5CF}" type="sibTrans" cxnId="{27FE0025-D94C-4FED-B958-55CE60456CE0}">
      <dgm:prSet/>
      <dgm:spPr/>
      <dgm:t>
        <a:bodyPr/>
        <a:lstStyle/>
        <a:p>
          <a:endParaRPr lang="tr-TR"/>
        </a:p>
      </dgm:t>
    </dgm:pt>
    <dgm:pt modelId="{A8FEDABF-DA70-48C5-A430-5A56872ED12F}" type="parTrans" cxnId="{27FE0025-D94C-4FED-B958-55CE60456CE0}">
      <dgm:prSet/>
      <dgm:spPr/>
      <dgm:t>
        <a:bodyPr/>
        <a:lstStyle/>
        <a:p>
          <a:endParaRPr lang="tr-TR"/>
        </a:p>
      </dgm:t>
    </dgm:pt>
    <dgm:pt modelId="{B23F387B-6D16-4CA9-92FE-47A567E6D07C}" type="pres">
      <dgm:prSet presAssocID="{DE6D7102-E2D0-43F6-8828-D7D11B537503}" presName="Name0" presStyleCnt="0">
        <dgm:presLayoutVars>
          <dgm:chPref val="1"/>
          <dgm:dir/>
          <dgm:animOne val="branch"/>
          <dgm:animLvl val="lvl"/>
          <dgm:resizeHandles val="exact"/>
        </dgm:presLayoutVars>
      </dgm:prSet>
      <dgm:spPr/>
      <dgm:t>
        <a:bodyPr/>
        <a:lstStyle/>
        <a:p>
          <a:endParaRPr lang="tr-TR"/>
        </a:p>
      </dgm:t>
    </dgm:pt>
    <dgm:pt modelId="{DD35AC75-D9DB-463F-AE64-C0293DF6D664}" type="pres">
      <dgm:prSet presAssocID="{78BEDC4C-ADDE-4D4C-A9AE-B727D373E5BE}" presName="root1" presStyleCnt="0"/>
      <dgm:spPr/>
    </dgm:pt>
    <dgm:pt modelId="{49966EB7-BF43-48FB-95DA-601AB455F92A}" type="pres">
      <dgm:prSet presAssocID="{78BEDC4C-ADDE-4D4C-A9AE-B727D373E5BE}" presName="LevelOneTextNode" presStyleLbl="node0" presStyleIdx="0" presStyleCnt="1">
        <dgm:presLayoutVars>
          <dgm:chPref val="3"/>
        </dgm:presLayoutVars>
      </dgm:prSet>
      <dgm:spPr/>
      <dgm:t>
        <a:bodyPr/>
        <a:lstStyle/>
        <a:p>
          <a:endParaRPr lang="tr-TR"/>
        </a:p>
      </dgm:t>
    </dgm:pt>
    <dgm:pt modelId="{BB69CD38-BE48-406B-B048-F0D62ABD5E0C}" type="pres">
      <dgm:prSet presAssocID="{78BEDC4C-ADDE-4D4C-A9AE-B727D373E5BE}" presName="level2hierChild" presStyleCnt="0"/>
      <dgm:spPr/>
    </dgm:pt>
    <dgm:pt modelId="{835B0065-AF3C-4DE3-8FCA-D78055B5FEEF}" type="pres">
      <dgm:prSet presAssocID="{AD352E42-54CD-45E5-9993-FE4B45F0D796}" presName="conn2-1" presStyleLbl="parChTrans1D2" presStyleIdx="0" presStyleCnt="5"/>
      <dgm:spPr/>
      <dgm:t>
        <a:bodyPr/>
        <a:lstStyle/>
        <a:p>
          <a:endParaRPr lang="tr-TR"/>
        </a:p>
      </dgm:t>
    </dgm:pt>
    <dgm:pt modelId="{0713C917-020C-4282-B733-24A466781432}" type="pres">
      <dgm:prSet presAssocID="{AD352E42-54CD-45E5-9993-FE4B45F0D796}" presName="connTx" presStyleLbl="parChTrans1D2" presStyleIdx="0" presStyleCnt="5"/>
      <dgm:spPr/>
      <dgm:t>
        <a:bodyPr/>
        <a:lstStyle/>
        <a:p>
          <a:endParaRPr lang="tr-TR"/>
        </a:p>
      </dgm:t>
    </dgm:pt>
    <dgm:pt modelId="{3B70C689-E2E4-4F64-A241-04DD1A8D9CF2}" type="pres">
      <dgm:prSet presAssocID="{C03618AF-0E91-45CA-BAFD-057098887FDE}" presName="root2" presStyleCnt="0"/>
      <dgm:spPr/>
    </dgm:pt>
    <dgm:pt modelId="{31559D8D-2499-45C1-98C7-F72FECAC64B7}" type="pres">
      <dgm:prSet presAssocID="{C03618AF-0E91-45CA-BAFD-057098887FDE}" presName="LevelTwoTextNode" presStyleLbl="node2" presStyleIdx="0" presStyleCnt="5">
        <dgm:presLayoutVars>
          <dgm:chPref val="3"/>
        </dgm:presLayoutVars>
      </dgm:prSet>
      <dgm:spPr/>
      <dgm:t>
        <a:bodyPr/>
        <a:lstStyle/>
        <a:p>
          <a:endParaRPr lang="tr-TR"/>
        </a:p>
      </dgm:t>
    </dgm:pt>
    <dgm:pt modelId="{B397D453-CE04-4B94-92E1-BEF42AF9E977}" type="pres">
      <dgm:prSet presAssocID="{C03618AF-0E91-45CA-BAFD-057098887FDE}" presName="level3hierChild" presStyleCnt="0"/>
      <dgm:spPr/>
    </dgm:pt>
    <dgm:pt modelId="{69AC9F0A-925F-4F0F-A7E4-79C6FE0667B1}" type="pres">
      <dgm:prSet presAssocID="{B72EEC94-C780-4EE3-BB68-8A125B0ED5A2}" presName="conn2-1" presStyleLbl="parChTrans1D2" presStyleIdx="1" presStyleCnt="5"/>
      <dgm:spPr/>
      <dgm:t>
        <a:bodyPr/>
        <a:lstStyle/>
        <a:p>
          <a:endParaRPr lang="tr-TR"/>
        </a:p>
      </dgm:t>
    </dgm:pt>
    <dgm:pt modelId="{F6E492DA-51EC-44B5-BD5A-02A1017117DA}" type="pres">
      <dgm:prSet presAssocID="{B72EEC94-C780-4EE3-BB68-8A125B0ED5A2}" presName="connTx" presStyleLbl="parChTrans1D2" presStyleIdx="1" presStyleCnt="5"/>
      <dgm:spPr/>
      <dgm:t>
        <a:bodyPr/>
        <a:lstStyle/>
        <a:p>
          <a:endParaRPr lang="tr-TR"/>
        </a:p>
      </dgm:t>
    </dgm:pt>
    <dgm:pt modelId="{88FC31C2-273F-4A9E-9F94-BDA4BA307589}" type="pres">
      <dgm:prSet presAssocID="{00758F56-1FCE-4DCA-A71F-0956C50ED5CD}" presName="root2" presStyleCnt="0"/>
      <dgm:spPr/>
    </dgm:pt>
    <dgm:pt modelId="{8890E481-3DD6-429C-BFB9-515B5BA829BA}" type="pres">
      <dgm:prSet presAssocID="{00758F56-1FCE-4DCA-A71F-0956C50ED5CD}" presName="LevelTwoTextNode" presStyleLbl="node2" presStyleIdx="1" presStyleCnt="5">
        <dgm:presLayoutVars>
          <dgm:chPref val="3"/>
        </dgm:presLayoutVars>
      </dgm:prSet>
      <dgm:spPr/>
      <dgm:t>
        <a:bodyPr/>
        <a:lstStyle/>
        <a:p>
          <a:endParaRPr lang="tr-TR"/>
        </a:p>
      </dgm:t>
    </dgm:pt>
    <dgm:pt modelId="{74CAEE1C-2311-4A15-ACC2-9AF708B24AE3}" type="pres">
      <dgm:prSet presAssocID="{00758F56-1FCE-4DCA-A71F-0956C50ED5CD}" presName="level3hierChild" presStyleCnt="0"/>
      <dgm:spPr/>
    </dgm:pt>
    <dgm:pt modelId="{19AC68BD-B6A2-49EE-BE6D-0EA324DEA407}" type="pres">
      <dgm:prSet presAssocID="{2BB9CFC1-15B3-48F5-B56C-91EB4288782E}" presName="conn2-1" presStyleLbl="parChTrans1D2" presStyleIdx="2" presStyleCnt="5"/>
      <dgm:spPr/>
      <dgm:t>
        <a:bodyPr/>
        <a:lstStyle/>
        <a:p>
          <a:endParaRPr lang="tr-TR"/>
        </a:p>
      </dgm:t>
    </dgm:pt>
    <dgm:pt modelId="{4560A9E2-5F4B-43BF-8E5A-68035C7E5BE0}" type="pres">
      <dgm:prSet presAssocID="{2BB9CFC1-15B3-48F5-B56C-91EB4288782E}" presName="connTx" presStyleLbl="parChTrans1D2" presStyleIdx="2" presStyleCnt="5"/>
      <dgm:spPr/>
      <dgm:t>
        <a:bodyPr/>
        <a:lstStyle/>
        <a:p>
          <a:endParaRPr lang="tr-TR"/>
        </a:p>
      </dgm:t>
    </dgm:pt>
    <dgm:pt modelId="{5A68D332-B9B7-4AF9-8CA8-1E26C5324A3E}" type="pres">
      <dgm:prSet presAssocID="{BF845A59-4930-4085-808A-0D0EA2B58F62}" presName="root2" presStyleCnt="0"/>
      <dgm:spPr/>
    </dgm:pt>
    <dgm:pt modelId="{6C0884EA-37B4-4591-BA02-FD880B973731}" type="pres">
      <dgm:prSet presAssocID="{BF845A59-4930-4085-808A-0D0EA2B58F62}" presName="LevelTwoTextNode" presStyleLbl="node2" presStyleIdx="2" presStyleCnt="5">
        <dgm:presLayoutVars>
          <dgm:chPref val="3"/>
        </dgm:presLayoutVars>
      </dgm:prSet>
      <dgm:spPr/>
      <dgm:t>
        <a:bodyPr/>
        <a:lstStyle/>
        <a:p>
          <a:endParaRPr lang="tr-TR"/>
        </a:p>
      </dgm:t>
    </dgm:pt>
    <dgm:pt modelId="{2718AB7E-B770-42BE-AB15-DA08ADD0899E}" type="pres">
      <dgm:prSet presAssocID="{BF845A59-4930-4085-808A-0D0EA2B58F62}" presName="level3hierChild" presStyleCnt="0"/>
      <dgm:spPr/>
    </dgm:pt>
    <dgm:pt modelId="{1563EDC7-6C82-4144-9EF0-E6C230E42D6A}" type="pres">
      <dgm:prSet presAssocID="{A8FEDABF-DA70-48C5-A430-5A56872ED12F}" presName="conn2-1" presStyleLbl="parChTrans1D3" presStyleIdx="0" presStyleCnt="7"/>
      <dgm:spPr/>
      <dgm:t>
        <a:bodyPr/>
        <a:lstStyle/>
        <a:p>
          <a:endParaRPr lang="tr-TR"/>
        </a:p>
      </dgm:t>
    </dgm:pt>
    <dgm:pt modelId="{17FB2DB1-18EC-420C-A75E-F09C5A4117D4}" type="pres">
      <dgm:prSet presAssocID="{A8FEDABF-DA70-48C5-A430-5A56872ED12F}" presName="connTx" presStyleLbl="parChTrans1D3" presStyleIdx="0" presStyleCnt="7"/>
      <dgm:spPr/>
      <dgm:t>
        <a:bodyPr/>
        <a:lstStyle/>
        <a:p>
          <a:endParaRPr lang="tr-TR"/>
        </a:p>
      </dgm:t>
    </dgm:pt>
    <dgm:pt modelId="{6034B7F4-B897-4198-B9F7-B2A88609A9DE}" type="pres">
      <dgm:prSet presAssocID="{46A37E8A-99BB-4DD7-A6C1-3CD61E2E4BC3}" presName="root2" presStyleCnt="0"/>
      <dgm:spPr/>
    </dgm:pt>
    <dgm:pt modelId="{5FF2CDBD-16D4-43FC-BD7F-324124688D0F}" type="pres">
      <dgm:prSet presAssocID="{46A37E8A-99BB-4DD7-A6C1-3CD61E2E4BC3}" presName="LevelTwoTextNode" presStyleLbl="node3" presStyleIdx="0" presStyleCnt="7">
        <dgm:presLayoutVars>
          <dgm:chPref val="3"/>
        </dgm:presLayoutVars>
      </dgm:prSet>
      <dgm:spPr/>
      <dgm:t>
        <a:bodyPr/>
        <a:lstStyle/>
        <a:p>
          <a:endParaRPr lang="tr-TR"/>
        </a:p>
      </dgm:t>
    </dgm:pt>
    <dgm:pt modelId="{208B14C3-1E8C-4373-9E97-0DEBB58F743E}" type="pres">
      <dgm:prSet presAssocID="{46A37E8A-99BB-4DD7-A6C1-3CD61E2E4BC3}" presName="level3hierChild" presStyleCnt="0"/>
      <dgm:spPr/>
    </dgm:pt>
    <dgm:pt modelId="{BD89DCD1-DDDE-4D87-A2A6-90E36AF65852}" type="pres">
      <dgm:prSet presAssocID="{C191E33C-2777-4DF5-B9BE-75648E70ED3F}" presName="conn2-1" presStyleLbl="parChTrans1D3" presStyleIdx="1" presStyleCnt="7"/>
      <dgm:spPr/>
      <dgm:t>
        <a:bodyPr/>
        <a:lstStyle/>
        <a:p>
          <a:endParaRPr lang="tr-TR"/>
        </a:p>
      </dgm:t>
    </dgm:pt>
    <dgm:pt modelId="{81F3E018-2451-4049-99A9-044119478030}" type="pres">
      <dgm:prSet presAssocID="{C191E33C-2777-4DF5-B9BE-75648E70ED3F}" presName="connTx" presStyleLbl="parChTrans1D3" presStyleIdx="1" presStyleCnt="7"/>
      <dgm:spPr/>
      <dgm:t>
        <a:bodyPr/>
        <a:lstStyle/>
        <a:p>
          <a:endParaRPr lang="tr-TR"/>
        </a:p>
      </dgm:t>
    </dgm:pt>
    <dgm:pt modelId="{40B03E87-6287-4BD7-A3E3-5262554542EE}" type="pres">
      <dgm:prSet presAssocID="{7B76E1A2-4C0E-4F43-B2E9-44A44D065E22}" presName="root2" presStyleCnt="0"/>
      <dgm:spPr/>
    </dgm:pt>
    <dgm:pt modelId="{A5260458-FACF-4B79-9468-FD569D53D5D9}" type="pres">
      <dgm:prSet presAssocID="{7B76E1A2-4C0E-4F43-B2E9-44A44D065E22}" presName="LevelTwoTextNode" presStyleLbl="node3" presStyleIdx="1" presStyleCnt="7">
        <dgm:presLayoutVars>
          <dgm:chPref val="3"/>
        </dgm:presLayoutVars>
      </dgm:prSet>
      <dgm:spPr/>
      <dgm:t>
        <a:bodyPr/>
        <a:lstStyle/>
        <a:p>
          <a:endParaRPr lang="tr-TR"/>
        </a:p>
      </dgm:t>
    </dgm:pt>
    <dgm:pt modelId="{6115C5B7-E847-4473-9E1E-574C273A2E7B}" type="pres">
      <dgm:prSet presAssocID="{7B76E1A2-4C0E-4F43-B2E9-44A44D065E22}" presName="level3hierChild" presStyleCnt="0"/>
      <dgm:spPr/>
    </dgm:pt>
    <dgm:pt modelId="{AD79702F-C191-4C44-87D2-0BBD4D7020D3}" type="pres">
      <dgm:prSet presAssocID="{83A9E331-4453-4A28-B805-B3971D969F85}" presName="conn2-1" presStyleLbl="parChTrans1D3" presStyleIdx="2" presStyleCnt="7"/>
      <dgm:spPr/>
      <dgm:t>
        <a:bodyPr/>
        <a:lstStyle/>
        <a:p>
          <a:endParaRPr lang="tr-TR"/>
        </a:p>
      </dgm:t>
    </dgm:pt>
    <dgm:pt modelId="{1F9059E9-6C4A-48AF-807C-6B211762E788}" type="pres">
      <dgm:prSet presAssocID="{83A9E331-4453-4A28-B805-B3971D969F85}" presName="connTx" presStyleLbl="parChTrans1D3" presStyleIdx="2" presStyleCnt="7"/>
      <dgm:spPr/>
      <dgm:t>
        <a:bodyPr/>
        <a:lstStyle/>
        <a:p>
          <a:endParaRPr lang="tr-TR"/>
        </a:p>
      </dgm:t>
    </dgm:pt>
    <dgm:pt modelId="{A541C929-52EB-4CE6-809A-27E7D11FAF41}" type="pres">
      <dgm:prSet presAssocID="{0B804973-71B1-4CC1-9581-B54B588A5F77}" presName="root2" presStyleCnt="0"/>
      <dgm:spPr/>
    </dgm:pt>
    <dgm:pt modelId="{51C834EC-4184-4670-BB51-5DF5226F2C31}" type="pres">
      <dgm:prSet presAssocID="{0B804973-71B1-4CC1-9581-B54B588A5F77}" presName="LevelTwoTextNode" presStyleLbl="node3" presStyleIdx="2" presStyleCnt="7">
        <dgm:presLayoutVars>
          <dgm:chPref val="3"/>
        </dgm:presLayoutVars>
      </dgm:prSet>
      <dgm:spPr/>
      <dgm:t>
        <a:bodyPr/>
        <a:lstStyle/>
        <a:p>
          <a:endParaRPr lang="tr-TR"/>
        </a:p>
      </dgm:t>
    </dgm:pt>
    <dgm:pt modelId="{92D23B1C-CB55-462F-B64A-6E8F7B31406B}" type="pres">
      <dgm:prSet presAssocID="{0B804973-71B1-4CC1-9581-B54B588A5F77}" presName="level3hierChild" presStyleCnt="0"/>
      <dgm:spPr/>
    </dgm:pt>
    <dgm:pt modelId="{DE9D2015-D419-49F3-8AAD-152CFE10CDCF}" type="pres">
      <dgm:prSet presAssocID="{74CFE41B-53BE-4C4B-8192-E39620401AE2}" presName="conn2-1" presStyleLbl="parChTrans1D3" presStyleIdx="3" presStyleCnt="7"/>
      <dgm:spPr/>
      <dgm:t>
        <a:bodyPr/>
        <a:lstStyle/>
        <a:p>
          <a:endParaRPr lang="tr-TR"/>
        </a:p>
      </dgm:t>
    </dgm:pt>
    <dgm:pt modelId="{B18B08F6-76AC-4AF9-9D61-738FD624DB8D}" type="pres">
      <dgm:prSet presAssocID="{74CFE41B-53BE-4C4B-8192-E39620401AE2}" presName="connTx" presStyleLbl="parChTrans1D3" presStyleIdx="3" presStyleCnt="7"/>
      <dgm:spPr/>
      <dgm:t>
        <a:bodyPr/>
        <a:lstStyle/>
        <a:p>
          <a:endParaRPr lang="tr-TR"/>
        </a:p>
      </dgm:t>
    </dgm:pt>
    <dgm:pt modelId="{ED5030B4-4E33-443E-9741-AFDAC0644AE8}" type="pres">
      <dgm:prSet presAssocID="{4F8AE91F-8EFC-4C42-8CCD-C913F58B9060}" presName="root2" presStyleCnt="0"/>
      <dgm:spPr/>
    </dgm:pt>
    <dgm:pt modelId="{F488FE6E-1461-4462-8B74-7F8C477F3196}" type="pres">
      <dgm:prSet presAssocID="{4F8AE91F-8EFC-4C42-8CCD-C913F58B9060}" presName="LevelTwoTextNode" presStyleLbl="node3" presStyleIdx="3" presStyleCnt="7">
        <dgm:presLayoutVars>
          <dgm:chPref val="3"/>
        </dgm:presLayoutVars>
      </dgm:prSet>
      <dgm:spPr/>
      <dgm:t>
        <a:bodyPr/>
        <a:lstStyle/>
        <a:p>
          <a:endParaRPr lang="tr-TR"/>
        </a:p>
      </dgm:t>
    </dgm:pt>
    <dgm:pt modelId="{E967D0A4-08A4-48C1-B26A-55301A3B38DD}" type="pres">
      <dgm:prSet presAssocID="{4F8AE91F-8EFC-4C42-8CCD-C913F58B9060}" presName="level3hierChild" presStyleCnt="0"/>
      <dgm:spPr/>
    </dgm:pt>
    <dgm:pt modelId="{6072ECB5-2224-465B-B7AD-01BDD4A4711F}" type="pres">
      <dgm:prSet presAssocID="{030C9DCB-2377-4A04-8831-CC0C35BF83E7}" presName="conn2-1" presStyleLbl="parChTrans1D3" presStyleIdx="4" presStyleCnt="7"/>
      <dgm:spPr/>
      <dgm:t>
        <a:bodyPr/>
        <a:lstStyle/>
        <a:p>
          <a:endParaRPr lang="tr-TR"/>
        </a:p>
      </dgm:t>
    </dgm:pt>
    <dgm:pt modelId="{B4EE6C7E-85F3-44D7-8C09-0BCB09C80D32}" type="pres">
      <dgm:prSet presAssocID="{030C9DCB-2377-4A04-8831-CC0C35BF83E7}" presName="connTx" presStyleLbl="parChTrans1D3" presStyleIdx="4" presStyleCnt="7"/>
      <dgm:spPr/>
      <dgm:t>
        <a:bodyPr/>
        <a:lstStyle/>
        <a:p>
          <a:endParaRPr lang="tr-TR"/>
        </a:p>
      </dgm:t>
    </dgm:pt>
    <dgm:pt modelId="{AC2BC0A5-FA40-4E39-99AA-E5CDD0B984EA}" type="pres">
      <dgm:prSet presAssocID="{1997EE6D-D8A9-4374-93A6-FF4C24E994BA}" presName="root2" presStyleCnt="0"/>
      <dgm:spPr/>
    </dgm:pt>
    <dgm:pt modelId="{0E6F8ADB-3BF9-4DDE-8A2D-D440BDD65680}" type="pres">
      <dgm:prSet presAssocID="{1997EE6D-D8A9-4374-93A6-FF4C24E994BA}" presName="LevelTwoTextNode" presStyleLbl="node3" presStyleIdx="4" presStyleCnt="7">
        <dgm:presLayoutVars>
          <dgm:chPref val="3"/>
        </dgm:presLayoutVars>
      </dgm:prSet>
      <dgm:spPr/>
      <dgm:t>
        <a:bodyPr/>
        <a:lstStyle/>
        <a:p>
          <a:endParaRPr lang="tr-TR"/>
        </a:p>
      </dgm:t>
    </dgm:pt>
    <dgm:pt modelId="{3CB2F631-322D-4B64-AEE7-686FCAEF3FD8}" type="pres">
      <dgm:prSet presAssocID="{1997EE6D-D8A9-4374-93A6-FF4C24E994BA}" presName="level3hierChild" presStyleCnt="0"/>
      <dgm:spPr/>
    </dgm:pt>
    <dgm:pt modelId="{CA554219-A72E-4B5D-A46F-0B1631F50355}" type="pres">
      <dgm:prSet presAssocID="{E79D00FB-F947-44C8-927A-681A1E4FEEC5}" presName="conn2-1" presStyleLbl="parChTrans1D3" presStyleIdx="5" presStyleCnt="7"/>
      <dgm:spPr/>
      <dgm:t>
        <a:bodyPr/>
        <a:lstStyle/>
        <a:p>
          <a:endParaRPr lang="tr-TR"/>
        </a:p>
      </dgm:t>
    </dgm:pt>
    <dgm:pt modelId="{51210654-7234-4052-AB3E-1AC374BE55C2}" type="pres">
      <dgm:prSet presAssocID="{E79D00FB-F947-44C8-927A-681A1E4FEEC5}" presName="connTx" presStyleLbl="parChTrans1D3" presStyleIdx="5" presStyleCnt="7"/>
      <dgm:spPr/>
      <dgm:t>
        <a:bodyPr/>
        <a:lstStyle/>
        <a:p>
          <a:endParaRPr lang="tr-TR"/>
        </a:p>
      </dgm:t>
    </dgm:pt>
    <dgm:pt modelId="{D20002F7-EB6F-4A7A-A0D9-3087BCD91823}" type="pres">
      <dgm:prSet presAssocID="{EE45AC6A-C8F4-4D35-9722-CE7C000C37BC}" presName="root2" presStyleCnt="0"/>
      <dgm:spPr/>
    </dgm:pt>
    <dgm:pt modelId="{B31554B3-5233-4AA1-BB85-9EB2A23E34DB}" type="pres">
      <dgm:prSet presAssocID="{EE45AC6A-C8F4-4D35-9722-CE7C000C37BC}" presName="LevelTwoTextNode" presStyleLbl="node3" presStyleIdx="5" presStyleCnt="7">
        <dgm:presLayoutVars>
          <dgm:chPref val="3"/>
        </dgm:presLayoutVars>
      </dgm:prSet>
      <dgm:spPr/>
      <dgm:t>
        <a:bodyPr/>
        <a:lstStyle/>
        <a:p>
          <a:endParaRPr lang="tr-TR"/>
        </a:p>
      </dgm:t>
    </dgm:pt>
    <dgm:pt modelId="{78587571-AB22-43AE-A6A0-0C695B9A7CAF}" type="pres">
      <dgm:prSet presAssocID="{EE45AC6A-C8F4-4D35-9722-CE7C000C37BC}" presName="level3hierChild" presStyleCnt="0"/>
      <dgm:spPr/>
    </dgm:pt>
    <dgm:pt modelId="{9796BE13-A1D8-40DB-AFDD-85BF66334695}" type="pres">
      <dgm:prSet presAssocID="{BB0DB358-4B6C-4BC7-A2E5-D804CD87A5D5}" presName="conn2-1" presStyleLbl="parChTrans1D3" presStyleIdx="6" presStyleCnt="7"/>
      <dgm:spPr/>
      <dgm:t>
        <a:bodyPr/>
        <a:lstStyle/>
        <a:p>
          <a:endParaRPr lang="tr-TR"/>
        </a:p>
      </dgm:t>
    </dgm:pt>
    <dgm:pt modelId="{CC395EAC-2D7A-421C-B9D4-D617170E3654}" type="pres">
      <dgm:prSet presAssocID="{BB0DB358-4B6C-4BC7-A2E5-D804CD87A5D5}" presName="connTx" presStyleLbl="parChTrans1D3" presStyleIdx="6" presStyleCnt="7"/>
      <dgm:spPr/>
      <dgm:t>
        <a:bodyPr/>
        <a:lstStyle/>
        <a:p>
          <a:endParaRPr lang="tr-TR"/>
        </a:p>
      </dgm:t>
    </dgm:pt>
    <dgm:pt modelId="{1FAE6D7D-05D6-4616-B3F5-740E67ED2A5A}" type="pres">
      <dgm:prSet presAssocID="{6C287B28-98AB-457D-9339-BF43CC8CC345}" presName="root2" presStyleCnt="0"/>
      <dgm:spPr/>
    </dgm:pt>
    <dgm:pt modelId="{25131A05-6D9E-494E-A66F-1A0B52793295}" type="pres">
      <dgm:prSet presAssocID="{6C287B28-98AB-457D-9339-BF43CC8CC345}" presName="LevelTwoTextNode" presStyleLbl="node3" presStyleIdx="6" presStyleCnt="7">
        <dgm:presLayoutVars>
          <dgm:chPref val="3"/>
        </dgm:presLayoutVars>
      </dgm:prSet>
      <dgm:spPr/>
      <dgm:t>
        <a:bodyPr/>
        <a:lstStyle/>
        <a:p>
          <a:endParaRPr lang="tr-TR"/>
        </a:p>
      </dgm:t>
    </dgm:pt>
    <dgm:pt modelId="{9F77F211-3922-4D66-847D-A78B1C8EA887}" type="pres">
      <dgm:prSet presAssocID="{6C287B28-98AB-457D-9339-BF43CC8CC345}" presName="level3hierChild" presStyleCnt="0"/>
      <dgm:spPr/>
    </dgm:pt>
    <dgm:pt modelId="{3856BF31-E87C-4B99-A766-EB7888FDE332}" type="pres">
      <dgm:prSet presAssocID="{871901A2-30CF-41D9-B031-C5677A5E1738}" presName="conn2-1" presStyleLbl="parChTrans1D2" presStyleIdx="3" presStyleCnt="5"/>
      <dgm:spPr/>
      <dgm:t>
        <a:bodyPr/>
        <a:lstStyle/>
        <a:p>
          <a:endParaRPr lang="tr-TR"/>
        </a:p>
      </dgm:t>
    </dgm:pt>
    <dgm:pt modelId="{68D9AF76-9465-4A08-9C2E-BFCF905AB57F}" type="pres">
      <dgm:prSet presAssocID="{871901A2-30CF-41D9-B031-C5677A5E1738}" presName="connTx" presStyleLbl="parChTrans1D2" presStyleIdx="3" presStyleCnt="5"/>
      <dgm:spPr/>
      <dgm:t>
        <a:bodyPr/>
        <a:lstStyle/>
        <a:p>
          <a:endParaRPr lang="tr-TR"/>
        </a:p>
      </dgm:t>
    </dgm:pt>
    <dgm:pt modelId="{74E14A61-370F-4C5A-960D-566BB98A2387}" type="pres">
      <dgm:prSet presAssocID="{4D2C5A16-4AEA-476D-A9BC-5CEA1280F0B4}" presName="root2" presStyleCnt="0"/>
      <dgm:spPr/>
    </dgm:pt>
    <dgm:pt modelId="{B8C3924F-705D-43D0-A26B-4FAC06343BF7}" type="pres">
      <dgm:prSet presAssocID="{4D2C5A16-4AEA-476D-A9BC-5CEA1280F0B4}" presName="LevelTwoTextNode" presStyleLbl="node2" presStyleIdx="3" presStyleCnt="5">
        <dgm:presLayoutVars>
          <dgm:chPref val="3"/>
        </dgm:presLayoutVars>
      </dgm:prSet>
      <dgm:spPr/>
      <dgm:t>
        <a:bodyPr/>
        <a:lstStyle/>
        <a:p>
          <a:endParaRPr lang="tr-TR"/>
        </a:p>
      </dgm:t>
    </dgm:pt>
    <dgm:pt modelId="{AF663BAA-53D5-4C17-8C08-51080F0A4C2C}" type="pres">
      <dgm:prSet presAssocID="{4D2C5A16-4AEA-476D-A9BC-5CEA1280F0B4}" presName="level3hierChild" presStyleCnt="0"/>
      <dgm:spPr/>
    </dgm:pt>
    <dgm:pt modelId="{9AA919C2-ADBB-4E65-A33C-7E2338804A61}" type="pres">
      <dgm:prSet presAssocID="{E5CF269C-BE1F-41F4-95BA-99D089D43F4D}" presName="conn2-1" presStyleLbl="parChTrans1D2" presStyleIdx="4" presStyleCnt="5"/>
      <dgm:spPr/>
      <dgm:t>
        <a:bodyPr/>
        <a:lstStyle/>
        <a:p>
          <a:endParaRPr lang="tr-TR"/>
        </a:p>
      </dgm:t>
    </dgm:pt>
    <dgm:pt modelId="{3FC71CF9-ED03-444C-8C51-DB93014FCC79}" type="pres">
      <dgm:prSet presAssocID="{E5CF269C-BE1F-41F4-95BA-99D089D43F4D}" presName="connTx" presStyleLbl="parChTrans1D2" presStyleIdx="4" presStyleCnt="5"/>
      <dgm:spPr/>
      <dgm:t>
        <a:bodyPr/>
        <a:lstStyle/>
        <a:p>
          <a:endParaRPr lang="tr-TR"/>
        </a:p>
      </dgm:t>
    </dgm:pt>
    <dgm:pt modelId="{FCAA8682-09F4-4AC0-A0DE-0FAD845A784F}" type="pres">
      <dgm:prSet presAssocID="{D06409C7-EFA7-4911-B1A6-177F162F0131}" presName="root2" presStyleCnt="0"/>
      <dgm:spPr/>
    </dgm:pt>
    <dgm:pt modelId="{92395FCC-10E8-4F05-8B7C-5C145875A4EE}" type="pres">
      <dgm:prSet presAssocID="{D06409C7-EFA7-4911-B1A6-177F162F0131}" presName="LevelTwoTextNode" presStyleLbl="node2" presStyleIdx="4" presStyleCnt="5">
        <dgm:presLayoutVars>
          <dgm:chPref val="3"/>
        </dgm:presLayoutVars>
      </dgm:prSet>
      <dgm:spPr/>
      <dgm:t>
        <a:bodyPr/>
        <a:lstStyle/>
        <a:p>
          <a:endParaRPr lang="tr-TR"/>
        </a:p>
      </dgm:t>
    </dgm:pt>
    <dgm:pt modelId="{1D017ACA-EE46-4F6A-B444-FEAAF4C50252}" type="pres">
      <dgm:prSet presAssocID="{D06409C7-EFA7-4911-B1A6-177F162F0131}" presName="level3hierChild" presStyleCnt="0"/>
      <dgm:spPr/>
    </dgm:pt>
  </dgm:ptLst>
  <dgm:cxnLst>
    <dgm:cxn modelId="{D0012501-AE3F-4239-8180-45C13C34C2B4}" type="presOf" srcId="{030C9DCB-2377-4A04-8831-CC0C35BF83E7}" destId="{B4EE6C7E-85F3-44D7-8C09-0BCB09C80D32}" srcOrd="1" destOrd="0" presId="urn:microsoft.com/office/officeart/2008/layout/HorizontalMultiLevelHierarchy"/>
    <dgm:cxn modelId="{6DDB6A80-862C-46EE-B976-318D25031555}" type="presOf" srcId="{00758F56-1FCE-4DCA-A71F-0956C50ED5CD}" destId="{8890E481-3DD6-429C-BFB9-515B5BA829BA}" srcOrd="0" destOrd="0" presId="urn:microsoft.com/office/officeart/2008/layout/HorizontalMultiLevelHierarchy"/>
    <dgm:cxn modelId="{047D41FA-CFD0-4AA9-8978-3BD31676CC02}" type="presOf" srcId="{1997EE6D-D8A9-4374-93A6-FF4C24E994BA}" destId="{0E6F8ADB-3BF9-4DDE-8A2D-D440BDD65680}" srcOrd="0" destOrd="0" presId="urn:microsoft.com/office/officeart/2008/layout/HorizontalMultiLevelHierarchy"/>
    <dgm:cxn modelId="{239D0748-952C-4408-B7C4-8209FC609C8F}" srcId="{78BEDC4C-ADDE-4D4C-A9AE-B727D373E5BE}" destId="{4D2C5A16-4AEA-476D-A9BC-5CEA1280F0B4}" srcOrd="3" destOrd="0" parTransId="{871901A2-30CF-41D9-B031-C5677A5E1738}" sibTransId="{566F8F45-6C1A-41D2-BA32-7B38A76439F5}"/>
    <dgm:cxn modelId="{A3837404-8A23-4AE3-8CF7-0FA3BEC2F75A}" type="presOf" srcId="{78BEDC4C-ADDE-4D4C-A9AE-B727D373E5BE}" destId="{49966EB7-BF43-48FB-95DA-601AB455F92A}" srcOrd="0" destOrd="0" presId="urn:microsoft.com/office/officeart/2008/layout/HorizontalMultiLevelHierarchy"/>
    <dgm:cxn modelId="{7223954C-FDD3-44EF-BBE7-E3F057294B75}" type="presOf" srcId="{2BB9CFC1-15B3-48F5-B56C-91EB4288782E}" destId="{4560A9E2-5F4B-43BF-8E5A-68035C7E5BE0}" srcOrd="1" destOrd="0" presId="urn:microsoft.com/office/officeart/2008/layout/HorizontalMultiLevelHierarchy"/>
    <dgm:cxn modelId="{0A215E3E-F4DC-4620-BA4A-140523EFA8AD}" type="presOf" srcId="{E79D00FB-F947-44C8-927A-681A1E4FEEC5}" destId="{CA554219-A72E-4B5D-A46F-0B1631F50355}" srcOrd="0" destOrd="0" presId="urn:microsoft.com/office/officeart/2008/layout/HorizontalMultiLevelHierarchy"/>
    <dgm:cxn modelId="{2C2420B9-9EBF-401C-80CC-C492C5B04D0C}" type="presOf" srcId="{7B76E1A2-4C0E-4F43-B2E9-44A44D065E22}" destId="{A5260458-FACF-4B79-9468-FD569D53D5D9}" srcOrd="0" destOrd="0" presId="urn:microsoft.com/office/officeart/2008/layout/HorizontalMultiLevelHierarchy"/>
    <dgm:cxn modelId="{ED961A4B-CF42-410F-8068-2A3C91A2C306}" type="presOf" srcId="{C03618AF-0E91-45CA-BAFD-057098887FDE}" destId="{31559D8D-2499-45C1-98C7-F72FECAC64B7}" srcOrd="0" destOrd="0" presId="urn:microsoft.com/office/officeart/2008/layout/HorizontalMultiLevelHierarchy"/>
    <dgm:cxn modelId="{AF0CD5E8-C1AD-47C4-A439-974BABEC6EAF}" srcId="{DE6D7102-E2D0-43F6-8828-D7D11B537503}" destId="{78BEDC4C-ADDE-4D4C-A9AE-B727D373E5BE}" srcOrd="0" destOrd="0" parTransId="{8C809856-E6BF-4C75-8304-6C82C31FA65E}" sibTransId="{007312E9-4F48-415F-A079-AB571AF7D9A1}"/>
    <dgm:cxn modelId="{810295B2-FD0E-4CD2-9249-E73D57AC5676}" srcId="{BF845A59-4930-4085-808A-0D0EA2B58F62}" destId="{0B804973-71B1-4CC1-9581-B54B588A5F77}" srcOrd="2" destOrd="0" parTransId="{83A9E331-4453-4A28-B805-B3971D969F85}" sibTransId="{122EE627-EA2F-471B-93F7-FA6FD832AA30}"/>
    <dgm:cxn modelId="{5334D4FE-B6CB-4A26-89FB-1E178435A5AD}" type="presOf" srcId="{871901A2-30CF-41D9-B031-C5677A5E1738}" destId="{68D9AF76-9465-4A08-9C2E-BFCF905AB57F}" srcOrd="1" destOrd="0" presId="urn:microsoft.com/office/officeart/2008/layout/HorizontalMultiLevelHierarchy"/>
    <dgm:cxn modelId="{AD7415E0-77D6-41B1-A78E-CBAB1B3AFBC4}" type="presOf" srcId="{030C9DCB-2377-4A04-8831-CC0C35BF83E7}" destId="{6072ECB5-2224-465B-B7AD-01BDD4A4711F}" srcOrd="0" destOrd="0" presId="urn:microsoft.com/office/officeart/2008/layout/HorizontalMultiLevelHierarchy"/>
    <dgm:cxn modelId="{156FCD96-3EF2-44C0-9316-67D63D5AC03D}" type="presOf" srcId="{DE6D7102-E2D0-43F6-8828-D7D11B537503}" destId="{B23F387B-6D16-4CA9-92FE-47A567E6D07C}" srcOrd="0" destOrd="0" presId="urn:microsoft.com/office/officeart/2008/layout/HorizontalMultiLevelHierarchy"/>
    <dgm:cxn modelId="{F53EAC0C-D251-463F-B63F-384443AC9808}" type="presOf" srcId="{E79D00FB-F947-44C8-927A-681A1E4FEEC5}" destId="{51210654-7234-4052-AB3E-1AC374BE55C2}" srcOrd="1" destOrd="0" presId="urn:microsoft.com/office/officeart/2008/layout/HorizontalMultiLevelHierarchy"/>
    <dgm:cxn modelId="{247103F5-5140-4519-9F2D-F7F0F31F56C9}" type="presOf" srcId="{A8FEDABF-DA70-48C5-A430-5A56872ED12F}" destId="{17FB2DB1-18EC-420C-A75E-F09C5A4117D4}" srcOrd="1" destOrd="0" presId="urn:microsoft.com/office/officeart/2008/layout/HorizontalMultiLevelHierarchy"/>
    <dgm:cxn modelId="{BDE921D2-3299-4DE4-96DE-454CDE54427F}" type="presOf" srcId="{C191E33C-2777-4DF5-B9BE-75648E70ED3F}" destId="{81F3E018-2451-4049-99A9-044119478030}" srcOrd="1" destOrd="0" presId="urn:microsoft.com/office/officeart/2008/layout/HorizontalMultiLevelHierarchy"/>
    <dgm:cxn modelId="{0FF53401-5A15-414A-8BCF-96F713E0D79E}" type="presOf" srcId="{74CFE41B-53BE-4C4B-8192-E39620401AE2}" destId="{DE9D2015-D419-49F3-8AAD-152CFE10CDCF}" srcOrd="0" destOrd="0" presId="urn:microsoft.com/office/officeart/2008/layout/HorizontalMultiLevelHierarchy"/>
    <dgm:cxn modelId="{B2AB5C53-5766-4138-84EA-C5315684C30E}" srcId="{BF845A59-4930-4085-808A-0D0EA2B58F62}" destId="{7B76E1A2-4C0E-4F43-B2E9-44A44D065E22}" srcOrd="1" destOrd="0" parTransId="{C191E33C-2777-4DF5-B9BE-75648E70ED3F}" sibTransId="{930AD515-7B3F-42A1-A55C-DE1962FBDBB8}"/>
    <dgm:cxn modelId="{587FFA41-0A31-401C-BE36-EEB6E4708DA1}" type="presOf" srcId="{871901A2-30CF-41D9-B031-C5677A5E1738}" destId="{3856BF31-E87C-4B99-A766-EB7888FDE332}" srcOrd="0" destOrd="0" presId="urn:microsoft.com/office/officeart/2008/layout/HorizontalMultiLevelHierarchy"/>
    <dgm:cxn modelId="{2A0D724A-B174-467C-89B9-55CFA828AC53}" srcId="{BF845A59-4930-4085-808A-0D0EA2B58F62}" destId="{4F8AE91F-8EFC-4C42-8CCD-C913F58B9060}" srcOrd="3" destOrd="0" parTransId="{74CFE41B-53BE-4C4B-8192-E39620401AE2}" sibTransId="{8AD3C4D6-5F8E-401A-BC61-207D4F9FA2BB}"/>
    <dgm:cxn modelId="{F591DFF7-8724-4C91-B012-A80CA37D02AC}" type="presOf" srcId="{EE45AC6A-C8F4-4D35-9722-CE7C000C37BC}" destId="{B31554B3-5233-4AA1-BB85-9EB2A23E34DB}" srcOrd="0" destOrd="0" presId="urn:microsoft.com/office/officeart/2008/layout/HorizontalMultiLevelHierarchy"/>
    <dgm:cxn modelId="{756E435F-5F61-419F-A37A-765A1C992ADF}" type="presOf" srcId="{A8FEDABF-DA70-48C5-A430-5A56872ED12F}" destId="{1563EDC7-6C82-4144-9EF0-E6C230E42D6A}" srcOrd="0" destOrd="0" presId="urn:microsoft.com/office/officeart/2008/layout/HorizontalMultiLevelHierarchy"/>
    <dgm:cxn modelId="{62AE5DAD-592C-4C47-B1EE-84F0CEC015DA}" type="presOf" srcId="{AD352E42-54CD-45E5-9993-FE4B45F0D796}" destId="{835B0065-AF3C-4DE3-8FCA-D78055B5FEEF}" srcOrd="0" destOrd="0" presId="urn:microsoft.com/office/officeart/2008/layout/HorizontalMultiLevelHierarchy"/>
    <dgm:cxn modelId="{21DAAC06-E5DD-49F2-9CF5-5DB079228E5D}" type="presOf" srcId="{BB0DB358-4B6C-4BC7-A2E5-D804CD87A5D5}" destId="{CC395EAC-2D7A-421C-B9D4-D617170E3654}" srcOrd="1" destOrd="0" presId="urn:microsoft.com/office/officeart/2008/layout/HorizontalMultiLevelHierarchy"/>
    <dgm:cxn modelId="{4DDDDF35-5EC2-47C9-9625-2FC2BBCD8C9C}" type="presOf" srcId="{E5CF269C-BE1F-41F4-95BA-99D089D43F4D}" destId="{3FC71CF9-ED03-444C-8C51-DB93014FCC79}" srcOrd="1" destOrd="0" presId="urn:microsoft.com/office/officeart/2008/layout/HorizontalMultiLevelHierarchy"/>
    <dgm:cxn modelId="{39F8D0BD-7BF7-47B9-B9B0-2CF2599DEB67}" type="presOf" srcId="{4D2C5A16-4AEA-476D-A9BC-5CEA1280F0B4}" destId="{B8C3924F-705D-43D0-A26B-4FAC06343BF7}" srcOrd="0" destOrd="0" presId="urn:microsoft.com/office/officeart/2008/layout/HorizontalMultiLevelHierarchy"/>
    <dgm:cxn modelId="{C7DE7EAD-CCE2-4A92-9F90-5640ABF643ED}" type="presOf" srcId="{AD352E42-54CD-45E5-9993-FE4B45F0D796}" destId="{0713C917-020C-4282-B733-24A466781432}" srcOrd="1" destOrd="0" presId="urn:microsoft.com/office/officeart/2008/layout/HorizontalMultiLevelHierarchy"/>
    <dgm:cxn modelId="{F8B7FD23-9F58-4F78-9B74-3679029670B9}" type="presOf" srcId="{B72EEC94-C780-4EE3-BB68-8A125B0ED5A2}" destId="{F6E492DA-51EC-44B5-BD5A-02A1017117DA}" srcOrd="1" destOrd="0" presId="urn:microsoft.com/office/officeart/2008/layout/HorizontalMultiLevelHierarchy"/>
    <dgm:cxn modelId="{36F74DEF-114C-4429-93D8-ECBA68785AA3}" type="presOf" srcId="{46A37E8A-99BB-4DD7-A6C1-3CD61E2E4BC3}" destId="{5FF2CDBD-16D4-43FC-BD7F-324124688D0F}" srcOrd="0" destOrd="0" presId="urn:microsoft.com/office/officeart/2008/layout/HorizontalMultiLevelHierarchy"/>
    <dgm:cxn modelId="{28E0DF7F-E720-40DF-94FE-2810D933F0EB}" srcId="{78BEDC4C-ADDE-4D4C-A9AE-B727D373E5BE}" destId="{00758F56-1FCE-4DCA-A71F-0956C50ED5CD}" srcOrd="1" destOrd="0" parTransId="{B72EEC94-C780-4EE3-BB68-8A125B0ED5A2}" sibTransId="{D3E52883-486E-4EF6-B730-C3DF0B5B7C0C}"/>
    <dgm:cxn modelId="{6B49EA9B-9E18-4503-A162-0CC54E2B3BC2}" type="presOf" srcId="{BB0DB358-4B6C-4BC7-A2E5-D804CD87A5D5}" destId="{9796BE13-A1D8-40DB-AFDD-85BF66334695}" srcOrd="0" destOrd="0" presId="urn:microsoft.com/office/officeart/2008/layout/HorizontalMultiLevelHierarchy"/>
    <dgm:cxn modelId="{A342BE84-A805-44D7-BB6E-B70EC3092724}" type="presOf" srcId="{B72EEC94-C780-4EE3-BB68-8A125B0ED5A2}" destId="{69AC9F0A-925F-4F0F-A7E4-79C6FE0667B1}" srcOrd="0" destOrd="0" presId="urn:microsoft.com/office/officeart/2008/layout/HorizontalMultiLevelHierarchy"/>
    <dgm:cxn modelId="{FBEE2010-9F45-4898-84D8-AE28995928D9}" srcId="{78BEDC4C-ADDE-4D4C-A9AE-B727D373E5BE}" destId="{BF845A59-4930-4085-808A-0D0EA2B58F62}" srcOrd="2" destOrd="0" parTransId="{2BB9CFC1-15B3-48F5-B56C-91EB4288782E}" sibTransId="{67B19E9C-1DD1-4A21-9E9A-3FC0DAA3FEC1}"/>
    <dgm:cxn modelId="{2E481216-3C4C-43EE-95CA-6802FF6CA9D5}" type="presOf" srcId="{D06409C7-EFA7-4911-B1A6-177F162F0131}" destId="{92395FCC-10E8-4F05-8B7C-5C145875A4EE}" srcOrd="0" destOrd="0" presId="urn:microsoft.com/office/officeart/2008/layout/HorizontalMultiLevelHierarchy"/>
    <dgm:cxn modelId="{925C4FD3-1B7B-4735-840A-1CB2936E66BB}" type="presOf" srcId="{74CFE41B-53BE-4C4B-8192-E39620401AE2}" destId="{B18B08F6-76AC-4AF9-9D61-738FD624DB8D}" srcOrd="1" destOrd="0" presId="urn:microsoft.com/office/officeart/2008/layout/HorizontalMultiLevelHierarchy"/>
    <dgm:cxn modelId="{84C45379-17F4-4BEA-A1BB-BF51C1FB65B1}" srcId="{78BEDC4C-ADDE-4D4C-A9AE-B727D373E5BE}" destId="{C03618AF-0E91-45CA-BAFD-057098887FDE}" srcOrd="0" destOrd="0" parTransId="{AD352E42-54CD-45E5-9993-FE4B45F0D796}" sibTransId="{7A01A17D-ECD0-4B4F-A7E6-3A6946F9DE9A}"/>
    <dgm:cxn modelId="{6392B48E-1360-4AB7-9CD6-2A9FE6B62A1B}" type="presOf" srcId="{0B804973-71B1-4CC1-9581-B54B588A5F77}" destId="{51C834EC-4184-4670-BB51-5DF5226F2C31}" srcOrd="0" destOrd="0" presId="urn:microsoft.com/office/officeart/2008/layout/HorizontalMultiLevelHierarchy"/>
    <dgm:cxn modelId="{DE24FB9A-CE29-4EC9-BFC3-E0C4E3AC89E6}" srcId="{78BEDC4C-ADDE-4D4C-A9AE-B727D373E5BE}" destId="{D06409C7-EFA7-4911-B1A6-177F162F0131}" srcOrd="4" destOrd="0" parTransId="{E5CF269C-BE1F-41F4-95BA-99D089D43F4D}" sibTransId="{790ED2D4-609A-47F4-A1FF-AB059B7483A7}"/>
    <dgm:cxn modelId="{6E93D0B8-6422-4F2B-BCF2-EB8BD2CD4664}" type="presOf" srcId="{BF845A59-4930-4085-808A-0D0EA2B58F62}" destId="{6C0884EA-37B4-4591-BA02-FD880B973731}" srcOrd="0" destOrd="0" presId="urn:microsoft.com/office/officeart/2008/layout/HorizontalMultiLevelHierarchy"/>
    <dgm:cxn modelId="{90BED3CA-54FF-4F5A-A87C-8913FBD2E478}" type="presOf" srcId="{6C287B28-98AB-457D-9339-BF43CC8CC345}" destId="{25131A05-6D9E-494E-A66F-1A0B52793295}" srcOrd="0" destOrd="0" presId="urn:microsoft.com/office/officeart/2008/layout/HorizontalMultiLevelHierarchy"/>
    <dgm:cxn modelId="{27FE0025-D94C-4FED-B958-55CE60456CE0}" srcId="{BF845A59-4930-4085-808A-0D0EA2B58F62}" destId="{46A37E8A-99BB-4DD7-A6C1-3CD61E2E4BC3}" srcOrd="0" destOrd="0" parTransId="{A8FEDABF-DA70-48C5-A430-5A56872ED12F}" sibTransId="{B77F568F-80B3-48FE-842F-86C30C6CD5CF}"/>
    <dgm:cxn modelId="{43DEB7E0-01AE-4CC3-9EDD-06AA4F36D393}" srcId="{BF845A59-4930-4085-808A-0D0EA2B58F62}" destId="{1997EE6D-D8A9-4374-93A6-FF4C24E994BA}" srcOrd="4" destOrd="0" parTransId="{030C9DCB-2377-4A04-8831-CC0C35BF83E7}" sibTransId="{1CA6D83A-040F-40CA-9713-C3C514743EF0}"/>
    <dgm:cxn modelId="{EF7315CC-2D32-44CB-8E82-637DD8C27638}" type="presOf" srcId="{C191E33C-2777-4DF5-B9BE-75648E70ED3F}" destId="{BD89DCD1-DDDE-4D87-A2A6-90E36AF65852}" srcOrd="0" destOrd="0" presId="urn:microsoft.com/office/officeart/2008/layout/HorizontalMultiLevelHierarchy"/>
    <dgm:cxn modelId="{126000F1-BF55-436B-A922-349231C1BA49}" srcId="{BF845A59-4930-4085-808A-0D0EA2B58F62}" destId="{6C287B28-98AB-457D-9339-BF43CC8CC345}" srcOrd="6" destOrd="0" parTransId="{BB0DB358-4B6C-4BC7-A2E5-D804CD87A5D5}" sibTransId="{20080F63-CDCF-44B8-97D6-F6D4F17F4E56}"/>
    <dgm:cxn modelId="{AAA6F203-AC98-4F59-82A0-03267C9A93F8}" type="presOf" srcId="{4F8AE91F-8EFC-4C42-8CCD-C913F58B9060}" destId="{F488FE6E-1461-4462-8B74-7F8C477F3196}" srcOrd="0" destOrd="0" presId="urn:microsoft.com/office/officeart/2008/layout/HorizontalMultiLevelHierarchy"/>
    <dgm:cxn modelId="{C926445B-4857-43E6-B96F-186DA817B4A3}" type="presOf" srcId="{2BB9CFC1-15B3-48F5-B56C-91EB4288782E}" destId="{19AC68BD-B6A2-49EE-BE6D-0EA324DEA407}" srcOrd="0" destOrd="0" presId="urn:microsoft.com/office/officeart/2008/layout/HorizontalMultiLevelHierarchy"/>
    <dgm:cxn modelId="{74AC03C0-2E7B-40CE-A528-FCDB6428B848}" srcId="{BF845A59-4930-4085-808A-0D0EA2B58F62}" destId="{EE45AC6A-C8F4-4D35-9722-CE7C000C37BC}" srcOrd="5" destOrd="0" parTransId="{E79D00FB-F947-44C8-927A-681A1E4FEEC5}" sibTransId="{76A57C6C-2C00-4E7E-B716-58BDE14B0A4F}"/>
    <dgm:cxn modelId="{496171EE-4406-43C6-AAF1-DE3223B9F886}" type="presOf" srcId="{83A9E331-4453-4A28-B805-B3971D969F85}" destId="{AD79702F-C191-4C44-87D2-0BBD4D7020D3}" srcOrd="0" destOrd="0" presId="urn:microsoft.com/office/officeart/2008/layout/HorizontalMultiLevelHierarchy"/>
    <dgm:cxn modelId="{992E863E-825E-435B-89B6-927A6FDFAA36}" type="presOf" srcId="{83A9E331-4453-4A28-B805-B3971D969F85}" destId="{1F9059E9-6C4A-48AF-807C-6B211762E788}" srcOrd="1" destOrd="0" presId="urn:microsoft.com/office/officeart/2008/layout/HorizontalMultiLevelHierarchy"/>
    <dgm:cxn modelId="{6C824D50-432F-4EC1-913A-58BA636E094D}" type="presOf" srcId="{E5CF269C-BE1F-41F4-95BA-99D089D43F4D}" destId="{9AA919C2-ADBB-4E65-A33C-7E2338804A61}" srcOrd="0" destOrd="0" presId="urn:microsoft.com/office/officeart/2008/layout/HorizontalMultiLevelHierarchy"/>
    <dgm:cxn modelId="{7DA8FB3C-D3FB-4034-9FD5-08F2A04C7146}" type="presParOf" srcId="{B23F387B-6D16-4CA9-92FE-47A567E6D07C}" destId="{DD35AC75-D9DB-463F-AE64-C0293DF6D664}" srcOrd="0" destOrd="0" presId="urn:microsoft.com/office/officeart/2008/layout/HorizontalMultiLevelHierarchy"/>
    <dgm:cxn modelId="{B562C116-37EB-4BB9-A3C0-050796DDF11F}" type="presParOf" srcId="{DD35AC75-D9DB-463F-AE64-C0293DF6D664}" destId="{49966EB7-BF43-48FB-95DA-601AB455F92A}" srcOrd="0" destOrd="0" presId="urn:microsoft.com/office/officeart/2008/layout/HorizontalMultiLevelHierarchy"/>
    <dgm:cxn modelId="{A46165A6-AA1F-4544-AC84-F5E57775BF89}" type="presParOf" srcId="{DD35AC75-D9DB-463F-AE64-C0293DF6D664}" destId="{BB69CD38-BE48-406B-B048-F0D62ABD5E0C}" srcOrd="1" destOrd="0" presId="urn:microsoft.com/office/officeart/2008/layout/HorizontalMultiLevelHierarchy"/>
    <dgm:cxn modelId="{B754188A-E4FD-4F65-BAC6-B868CA40656C}" type="presParOf" srcId="{BB69CD38-BE48-406B-B048-F0D62ABD5E0C}" destId="{835B0065-AF3C-4DE3-8FCA-D78055B5FEEF}" srcOrd="0" destOrd="0" presId="urn:microsoft.com/office/officeart/2008/layout/HorizontalMultiLevelHierarchy"/>
    <dgm:cxn modelId="{8DB8E501-D28D-45E7-9B7D-CC5E5F20D872}" type="presParOf" srcId="{835B0065-AF3C-4DE3-8FCA-D78055B5FEEF}" destId="{0713C917-020C-4282-B733-24A466781432}" srcOrd="0" destOrd="0" presId="urn:microsoft.com/office/officeart/2008/layout/HorizontalMultiLevelHierarchy"/>
    <dgm:cxn modelId="{D3E0FF8F-D7B0-4A83-AC34-E76849AE2674}" type="presParOf" srcId="{BB69CD38-BE48-406B-B048-F0D62ABD5E0C}" destId="{3B70C689-E2E4-4F64-A241-04DD1A8D9CF2}" srcOrd="1" destOrd="0" presId="urn:microsoft.com/office/officeart/2008/layout/HorizontalMultiLevelHierarchy"/>
    <dgm:cxn modelId="{8BE3A795-C6C0-48A8-B250-33A7380374BD}" type="presParOf" srcId="{3B70C689-E2E4-4F64-A241-04DD1A8D9CF2}" destId="{31559D8D-2499-45C1-98C7-F72FECAC64B7}" srcOrd="0" destOrd="0" presId="urn:microsoft.com/office/officeart/2008/layout/HorizontalMultiLevelHierarchy"/>
    <dgm:cxn modelId="{5B830BAE-BC6C-4666-833C-1006FE3980CA}" type="presParOf" srcId="{3B70C689-E2E4-4F64-A241-04DD1A8D9CF2}" destId="{B397D453-CE04-4B94-92E1-BEF42AF9E977}" srcOrd="1" destOrd="0" presId="urn:microsoft.com/office/officeart/2008/layout/HorizontalMultiLevelHierarchy"/>
    <dgm:cxn modelId="{1DB7FBE7-4B31-4B2B-852E-A83CA4A126ED}" type="presParOf" srcId="{BB69CD38-BE48-406B-B048-F0D62ABD5E0C}" destId="{69AC9F0A-925F-4F0F-A7E4-79C6FE0667B1}" srcOrd="2" destOrd="0" presId="urn:microsoft.com/office/officeart/2008/layout/HorizontalMultiLevelHierarchy"/>
    <dgm:cxn modelId="{6EB66E9E-B450-46B6-9F87-618A8D99145C}" type="presParOf" srcId="{69AC9F0A-925F-4F0F-A7E4-79C6FE0667B1}" destId="{F6E492DA-51EC-44B5-BD5A-02A1017117DA}" srcOrd="0" destOrd="0" presId="urn:microsoft.com/office/officeart/2008/layout/HorizontalMultiLevelHierarchy"/>
    <dgm:cxn modelId="{7E05279A-C7C4-4198-88B0-E9E4CA47BDD3}" type="presParOf" srcId="{BB69CD38-BE48-406B-B048-F0D62ABD5E0C}" destId="{88FC31C2-273F-4A9E-9F94-BDA4BA307589}" srcOrd="3" destOrd="0" presId="urn:microsoft.com/office/officeart/2008/layout/HorizontalMultiLevelHierarchy"/>
    <dgm:cxn modelId="{38A09DE6-70EA-40C5-A1C2-6AEB7FDB74FB}" type="presParOf" srcId="{88FC31C2-273F-4A9E-9F94-BDA4BA307589}" destId="{8890E481-3DD6-429C-BFB9-515B5BA829BA}" srcOrd="0" destOrd="0" presId="urn:microsoft.com/office/officeart/2008/layout/HorizontalMultiLevelHierarchy"/>
    <dgm:cxn modelId="{26D90530-0720-427A-B87A-4C49ED420857}" type="presParOf" srcId="{88FC31C2-273F-4A9E-9F94-BDA4BA307589}" destId="{74CAEE1C-2311-4A15-ACC2-9AF708B24AE3}" srcOrd="1" destOrd="0" presId="urn:microsoft.com/office/officeart/2008/layout/HorizontalMultiLevelHierarchy"/>
    <dgm:cxn modelId="{ED23A211-C43F-41BB-8317-2063779E5E36}" type="presParOf" srcId="{BB69CD38-BE48-406B-B048-F0D62ABD5E0C}" destId="{19AC68BD-B6A2-49EE-BE6D-0EA324DEA407}" srcOrd="4" destOrd="0" presId="urn:microsoft.com/office/officeart/2008/layout/HorizontalMultiLevelHierarchy"/>
    <dgm:cxn modelId="{6C92CF6D-99B4-467E-86A9-E8CE20C647A4}" type="presParOf" srcId="{19AC68BD-B6A2-49EE-BE6D-0EA324DEA407}" destId="{4560A9E2-5F4B-43BF-8E5A-68035C7E5BE0}" srcOrd="0" destOrd="0" presId="urn:microsoft.com/office/officeart/2008/layout/HorizontalMultiLevelHierarchy"/>
    <dgm:cxn modelId="{7C55FF41-B0A5-456C-9F25-4BE0B79B975B}" type="presParOf" srcId="{BB69CD38-BE48-406B-B048-F0D62ABD5E0C}" destId="{5A68D332-B9B7-4AF9-8CA8-1E26C5324A3E}" srcOrd="5" destOrd="0" presId="urn:microsoft.com/office/officeart/2008/layout/HorizontalMultiLevelHierarchy"/>
    <dgm:cxn modelId="{65C51FDD-64BE-41C6-ACA9-B490A6BEF671}" type="presParOf" srcId="{5A68D332-B9B7-4AF9-8CA8-1E26C5324A3E}" destId="{6C0884EA-37B4-4591-BA02-FD880B973731}" srcOrd="0" destOrd="0" presId="urn:microsoft.com/office/officeart/2008/layout/HorizontalMultiLevelHierarchy"/>
    <dgm:cxn modelId="{57EA9A22-5604-4441-9CB9-195C7AF0386A}" type="presParOf" srcId="{5A68D332-B9B7-4AF9-8CA8-1E26C5324A3E}" destId="{2718AB7E-B770-42BE-AB15-DA08ADD0899E}" srcOrd="1" destOrd="0" presId="urn:microsoft.com/office/officeart/2008/layout/HorizontalMultiLevelHierarchy"/>
    <dgm:cxn modelId="{8CFCFF05-F869-421F-8AAE-6E3CC684794A}" type="presParOf" srcId="{2718AB7E-B770-42BE-AB15-DA08ADD0899E}" destId="{1563EDC7-6C82-4144-9EF0-E6C230E42D6A}" srcOrd="0" destOrd="0" presId="urn:microsoft.com/office/officeart/2008/layout/HorizontalMultiLevelHierarchy"/>
    <dgm:cxn modelId="{591445E9-29BD-4CE4-B7AB-B19766E6184C}" type="presParOf" srcId="{1563EDC7-6C82-4144-9EF0-E6C230E42D6A}" destId="{17FB2DB1-18EC-420C-A75E-F09C5A4117D4}" srcOrd="0" destOrd="0" presId="urn:microsoft.com/office/officeart/2008/layout/HorizontalMultiLevelHierarchy"/>
    <dgm:cxn modelId="{227D2E9E-5B23-462C-817C-D8A2557DFD9E}" type="presParOf" srcId="{2718AB7E-B770-42BE-AB15-DA08ADD0899E}" destId="{6034B7F4-B897-4198-B9F7-B2A88609A9DE}" srcOrd="1" destOrd="0" presId="urn:microsoft.com/office/officeart/2008/layout/HorizontalMultiLevelHierarchy"/>
    <dgm:cxn modelId="{A8B9F48B-3B3B-49FD-A325-019CF6476BE1}" type="presParOf" srcId="{6034B7F4-B897-4198-B9F7-B2A88609A9DE}" destId="{5FF2CDBD-16D4-43FC-BD7F-324124688D0F}" srcOrd="0" destOrd="0" presId="urn:microsoft.com/office/officeart/2008/layout/HorizontalMultiLevelHierarchy"/>
    <dgm:cxn modelId="{8939DF11-946D-4499-8254-8D051341CEAF}" type="presParOf" srcId="{6034B7F4-B897-4198-B9F7-B2A88609A9DE}" destId="{208B14C3-1E8C-4373-9E97-0DEBB58F743E}" srcOrd="1" destOrd="0" presId="urn:microsoft.com/office/officeart/2008/layout/HorizontalMultiLevelHierarchy"/>
    <dgm:cxn modelId="{9C1741F8-3FBE-4D9C-A1D8-A73483D3DECE}" type="presParOf" srcId="{2718AB7E-B770-42BE-AB15-DA08ADD0899E}" destId="{BD89DCD1-DDDE-4D87-A2A6-90E36AF65852}" srcOrd="2" destOrd="0" presId="urn:microsoft.com/office/officeart/2008/layout/HorizontalMultiLevelHierarchy"/>
    <dgm:cxn modelId="{BB00A4AA-373D-4E16-826C-D803540D612A}" type="presParOf" srcId="{BD89DCD1-DDDE-4D87-A2A6-90E36AF65852}" destId="{81F3E018-2451-4049-99A9-044119478030}" srcOrd="0" destOrd="0" presId="urn:microsoft.com/office/officeart/2008/layout/HorizontalMultiLevelHierarchy"/>
    <dgm:cxn modelId="{C619B3DA-5018-475E-B9F8-21BAD0462B56}" type="presParOf" srcId="{2718AB7E-B770-42BE-AB15-DA08ADD0899E}" destId="{40B03E87-6287-4BD7-A3E3-5262554542EE}" srcOrd="3" destOrd="0" presId="urn:microsoft.com/office/officeart/2008/layout/HorizontalMultiLevelHierarchy"/>
    <dgm:cxn modelId="{B610FC3C-3016-4224-A9D1-DDBE66057308}" type="presParOf" srcId="{40B03E87-6287-4BD7-A3E3-5262554542EE}" destId="{A5260458-FACF-4B79-9468-FD569D53D5D9}" srcOrd="0" destOrd="0" presId="urn:microsoft.com/office/officeart/2008/layout/HorizontalMultiLevelHierarchy"/>
    <dgm:cxn modelId="{757053B2-959D-49C3-9CF9-50560AA43B2B}" type="presParOf" srcId="{40B03E87-6287-4BD7-A3E3-5262554542EE}" destId="{6115C5B7-E847-4473-9E1E-574C273A2E7B}" srcOrd="1" destOrd="0" presId="urn:microsoft.com/office/officeart/2008/layout/HorizontalMultiLevelHierarchy"/>
    <dgm:cxn modelId="{5B38EB6C-E90E-41E6-BE74-CA49CF8FCD4D}" type="presParOf" srcId="{2718AB7E-B770-42BE-AB15-DA08ADD0899E}" destId="{AD79702F-C191-4C44-87D2-0BBD4D7020D3}" srcOrd="4" destOrd="0" presId="urn:microsoft.com/office/officeart/2008/layout/HorizontalMultiLevelHierarchy"/>
    <dgm:cxn modelId="{0AFA60EF-947E-4E05-839F-2A010E4D5014}" type="presParOf" srcId="{AD79702F-C191-4C44-87D2-0BBD4D7020D3}" destId="{1F9059E9-6C4A-48AF-807C-6B211762E788}" srcOrd="0" destOrd="0" presId="urn:microsoft.com/office/officeart/2008/layout/HorizontalMultiLevelHierarchy"/>
    <dgm:cxn modelId="{4D7F7CCC-5C13-45F4-ACA3-01DDFF1A3D1E}" type="presParOf" srcId="{2718AB7E-B770-42BE-AB15-DA08ADD0899E}" destId="{A541C929-52EB-4CE6-809A-27E7D11FAF41}" srcOrd="5" destOrd="0" presId="urn:microsoft.com/office/officeart/2008/layout/HorizontalMultiLevelHierarchy"/>
    <dgm:cxn modelId="{CBA50EE7-C595-4936-9664-93818374CF8E}" type="presParOf" srcId="{A541C929-52EB-4CE6-809A-27E7D11FAF41}" destId="{51C834EC-4184-4670-BB51-5DF5226F2C31}" srcOrd="0" destOrd="0" presId="urn:microsoft.com/office/officeart/2008/layout/HorizontalMultiLevelHierarchy"/>
    <dgm:cxn modelId="{F09B39C9-DAF3-493D-BC29-BCDC3A1AFB8B}" type="presParOf" srcId="{A541C929-52EB-4CE6-809A-27E7D11FAF41}" destId="{92D23B1C-CB55-462F-B64A-6E8F7B31406B}" srcOrd="1" destOrd="0" presId="urn:microsoft.com/office/officeart/2008/layout/HorizontalMultiLevelHierarchy"/>
    <dgm:cxn modelId="{E4071079-A016-4A87-9CC3-552E975012FB}" type="presParOf" srcId="{2718AB7E-B770-42BE-AB15-DA08ADD0899E}" destId="{DE9D2015-D419-49F3-8AAD-152CFE10CDCF}" srcOrd="6" destOrd="0" presId="urn:microsoft.com/office/officeart/2008/layout/HorizontalMultiLevelHierarchy"/>
    <dgm:cxn modelId="{459B6C8F-13A0-468E-BBF8-4872452AC710}" type="presParOf" srcId="{DE9D2015-D419-49F3-8AAD-152CFE10CDCF}" destId="{B18B08F6-76AC-4AF9-9D61-738FD624DB8D}" srcOrd="0" destOrd="0" presId="urn:microsoft.com/office/officeart/2008/layout/HorizontalMultiLevelHierarchy"/>
    <dgm:cxn modelId="{D3FD3E5C-F61E-402C-A4AF-2FF6545DA629}" type="presParOf" srcId="{2718AB7E-B770-42BE-AB15-DA08ADD0899E}" destId="{ED5030B4-4E33-443E-9741-AFDAC0644AE8}" srcOrd="7" destOrd="0" presId="urn:microsoft.com/office/officeart/2008/layout/HorizontalMultiLevelHierarchy"/>
    <dgm:cxn modelId="{D86EF968-6DCC-40BC-87B7-FB329A862779}" type="presParOf" srcId="{ED5030B4-4E33-443E-9741-AFDAC0644AE8}" destId="{F488FE6E-1461-4462-8B74-7F8C477F3196}" srcOrd="0" destOrd="0" presId="urn:microsoft.com/office/officeart/2008/layout/HorizontalMultiLevelHierarchy"/>
    <dgm:cxn modelId="{8609F8A3-43E3-4F6F-BFFE-F373477317A9}" type="presParOf" srcId="{ED5030B4-4E33-443E-9741-AFDAC0644AE8}" destId="{E967D0A4-08A4-48C1-B26A-55301A3B38DD}" srcOrd="1" destOrd="0" presId="urn:microsoft.com/office/officeart/2008/layout/HorizontalMultiLevelHierarchy"/>
    <dgm:cxn modelId="{D8E9F53C-37EF-4394-864D-DC7D91A78255}" type="presParOf" srcId="{2718AB7E-B770-42BE-AB15-DA08ADD0899E}" destId="{6072ECB5-2224-465B-B7AD-01BDD4A4711F}" srcOrd="8" destOrd="0" presId="urn:microsoft.com/office/officeart/2008/layout/HorizontalMultiLevelHierarchy"/>
    <dgm:cxn modelId="{3F057E1E-BB48-481E-9D44-2372BC8BC4A0}" type="presParOf" srcId="{6072ECB5-2224-465B-B7AD-01BDD4A4711F}" destId="{B4EE6C7E-85F3-44D7-8C09-0BCB09C80D32}" srcOrd="0" destOrd="0" presId="urn:microsoft.com/office/officeart/2008/layout/HorizontalMultiLevelHierarchy"/>
    <dgm:cxn modelId="{DC65E7C8-9743-4E29-ADD8-95D4A734E1D5}" type="presParOf" srcId="{2718AB7E-B770-42BE-AB15-DA08ADD0899E}" destId="{AC2BC0A5-FA40-4E39-99AA-E5CDD0B984EA}" srcOrd="9" destOrd="0" presId="urn:microsoft.com/office/officeart/2008/layout/HorizontalMultiLevelHierarchy"/>
    <dgm:cxn modelId="{A70B637C-E6B3-48CB-8EAC-B47E5E5FA90E}" type="presParOf" srcId="{AC2BC0A5-FA40-4E39-99AA-E5CDD0B984EA}" destId="{0E6F8ADB-3BF9-4DDE-8A2D-D440BDD65680}" srcOrd="0" destOrd="0" presId="urn:microsoft.com/office/officeart/2008/layout/HorizontalMultiLevelHierarchy"/>
    <dgm:cxn modelId="{0A4A5F3E-FE2F-4803-AFF8-EA2CEA7194BB}" type="presParOf" srcId="{AC2BC0A5-FA40-4E39-99AA-E5CDD0B984EA}" destId="{3CB2F631-322D-4B64-AEE7-686FCAEF3FD8}" srcOrd="1" destOrd="0" presId="urn:microsoft.com/office/officeart/2008/layout/HorizontalMultiLevelHierarchy"/>
    <dgm:cxn modelId="{BFC4A151-77DA-40F1-BC78-458A3040D041}" type="presParOf" srcId="{2718AB7E-B770-42BE-AB15-DA08ADD0899E}" destId="{CA554219-A72E-4B5D-A46F-0B1631F50355}" srcOrd="10" destOrd="0" presId="urn:microsoft.com/office/officeart/2008/layout/HorizontalMultiLevelHierarchy"/>
    <dgm:cxn modelId="{71EC6217-9712-4553-B0BE-1CADF0915E88}" type="presParOf" srcId="{CA554219-A72E-4B5D-A46F-0B1631F50355}" destId="{51210654-7234-4052-AB3E-1AC374BE55C2}" srcOrd="0" destOrd="0" presId="urn:microsoft.com/office/officeart/2008/layout/HorizontalMultiLevelHierarchy"/>
    <dgm:cxn modelId="{8E7C6A8E-1C45-4E1C-90D7-8F3DB281EAFF}" type="presParOf" srcId="{2718AB7E-B770-42BE-AB15-DA08ADD0899E}" destId="{D20002F7-EB6F-4A7A-A0D9-3087BCD91823}" srcOrd="11" destOrd="0" presId="urn:microsoft.com/office/officeart/2008/layout/HorizontalMultiLevelHierarchy"/>
    <dgm:cxn modelId="{26E7EBAA-E7EC-4161-88AF-A9FFF9D990E8}" type="presParOf" srcId="{D20002F7-EB6F-4A7A-A0D9-3087BCD91823}" destId="{B31554B3-5233-4AA1-BB85-9EB2A23E34DB}" srcOrd="0" destOrd="0" presId="urn:microsoft.com/office/officeart/2008/layout/HorizontalMultiLevelHierarchy"/>
    <dgm:cxn modelId="{A5DB6DA9-310E-44A3-BE09-C17208C25B8C}" type="presParOf" srcId="{D20002F7-EB6F-4A7A-A0D9-3087BCD91823}" destId="{78587571-AB22-43AE-A6A0-0C695B9A7CAF}" srcOrd="1" destOrd="0" presId="urn:microsoft.com/office/officeart/2008/layout/HorizontalMultiLevelHierarchy"/>
    <dgm:cxn modelId="{F4851BC1-5C29-44EE-BD35-6323427E0BB8}" type="presParOf" srcId="{2718AB7E-B770-42BE-AB15-DA08ADD0899E}" destId="{9796BE13-A1D8-40DB-AFDD-85BF66334695}" srcOrd="12" destOrd="0" presId="urn:microsoft.com/office/officeart/2008/layout/HorizontalMultiLevelHierarchy"/>
    <dgm:cxn modelId="{D85E049A-6B2B-4E5D-93D8-6C9BF8A7873E}" type="presParOf" srcId="{9796BE13-A1D8-40DB-AFDD-85BF66334695}" destId="{CC395EAC-2D7A-421C-B9D4-D617170E3654}" srcOrd="0" destOrd="0" presId="urn:microsoft.com/office/officeart/2008/layout/HorizontalMultiLevelHierarchy"/>
    <dgm:cxn modelId="{5AD73AA9-9981-4F6C-9599-78E56DC74F04}" type="presParOf" srcId="{2718AB7E-B770-42BE-AB15-DA08ADD0899E}" destId="{1FAE6D7D-05D6-4616-B3F5-740E67ED2A5A}" srcOrd="13" destOrd="0" presId="urn:microsoft.com/office/officeart/2008/layout/HorizontalMultiLevelHierarchy"/>
    <dgm:cxn modelId="{00C556C3-F726-4AFF-A85A-A74DDB0A7764}" type="presParOf" srcId="{1FAE6D7D-05D6-4616-B3F5-740E67ED2A5A}" destId="{25131A05-6D9E-494E-A66F-1A0B52793295}" srcOrd="0" destOrd="0" presId="urn:microsoft.com/office/officeart/2008/layout/HorizontalMultiLevelHierarchy"/>
    <dgm:cxn modelId="{9E0E3B27-A8B6-46B2-BB46-5FA8D719F9C0}" type="presParOf" srcId="{1FAE6D7D-05D6-4616-B3F5-740E67ED2A5A}" destId="{9F77F211-3922-4D66-847D-A78B1C8EA887}" srcOrd="1" destOrd="0" presId="urn:microsoft.com/office/officeart/2008/layout/HorizontalMultiLevelHierarchy"/>
    <dgm:cxn modelId="{C83AB69C-2C9A-4E0C-A863-6D44B5A01BB1}" type="presParOf" srcId="{BB69CD38-BE48-406B-B048-F0D62ABD5E0C}" destId="{3856BF31-E87C-4B99-A766-EB7888FDE332}" srcOrd="6" destOrd="0" presId="urn:microsoft.com/office/officeart/2008/layout/HorizontalMultiLevelHierarchy"/>
    <dgm:cxn modelId="{B74A5043-8FE6-4CC8-A841-B1981DAE2900}" type="presParOf" srcId="{3856BF31-E87C-4B99-A766-EB7888FDE332}" destId="{68D9AF76-9465-4A08-9C2E-BFCF905AB57F}" srcOrd="0" destOrd="0" presId="urn:microsoft.com/office/officeart/2008/layout/HorizontalMultiLevelHierarchy"/>
    <dgm:cxn modelId="{9C75BB78-7AA5-4330-B666-880386F7337C}" type="presParOf" srcId="{BB69CD38-BE48-406B-B048-F0D62ABD5E0C}" destId="{74E14A61-370F-4C5A-960D-566BB98A2387}" srcOrd="7" destOrd="0" presId="urn:microsoft.com/office/officeart/2008/layout/HorizontalMultiLevelHierarchy"/>
    <dgm:cxn modelId="{7C35DC27-C60B-4CC7-9E7C-058D2CDC7514}" type="presParOf" srcId="{74E14A61-370F-4C5A-960D-566BB98A2387}" destId="{B8C3924F-705D-43D0-A26B-4FAC06343BF7}" srcOrd="0" destOrd="0" presId="urn:microsoft.com/office/officeart/2008/layout/HorizontalMultiLevelHierarchy"/>
    <dgm:cxn modelId="{998591ED-9668-49B5-898C-AE082C86DFD6}" type="presParOf" srcId="{74E14A61-370F-4C5A-960D-566BB98A2387}" destId="{AF663BAA-53D5-4C17-8C08-51080F0A4C2C}" srcOrd="1" destOrd="0" presId="urn:microsoft.com/office/officeart/2008/layout/HorizontalMultiLevelHierarchy"/>
    <dgm:cxn modelId="{11E06695-2D8D-44BF-B240-4422B2D7F723}" type="presParOf" srcId="{BB69CD38-BE48-406B-B048-F0D62ABD5E0C}" destId="{9AA919C2-ADBB-4E65-A33C-7E2338804A61}" srcOrd="8" destOrd="0" presId="urn:microsoft.com/office/officeart/2008/layout/HorizontalMultiLevelHierarchy"/>
    <dgm:cxn modelId="{D32A2993-C8C6-44FC-AB83-6E5AB090CD85}" type="presParOf" srcId="{9AA919C2-ADBB-4E65-A33C-7E2338804A61}" destId="{3FC71CF9-ED03-444C-8C51-DB93014FCC79}" srcOrd="0" destOrd="0" presId="urn:microsoft.com/office/officeart/2008/layout/HorizontalMultiLevelHierarchy"/>
    <dgm:cxn modelId="{CEC233DC-DB4E-4227-B32B-BD0DC0F63E7B}" type="presParOf" srcId="{BB69CD38-BE48-406B-B048-F0D62ABD5E0C}" destId="{FCAA8682-09F4-4AC0-A0DE-0FAD845A784F}" srcOrd="9" destOrd="0" presId="urn:microsoft.com/office/officeart/2008/layout/HorizontalMultiLevelHierarchy"/>
    <dgm:cxn modelId="{E3696CB5-30F3-4B6B-9E99-F431DAC7409D}" type="presParOf" srcId="{FCAA8682-09F4-4AC0-A0DE-0FAD845A784F}" destId="{92395FCC-10E8-4F05-8B7C-5C145875A4EE}" srcOrd="0" destOrd="0" presId="urn:microsoft.com/office/officeart/2008/layout/HorizontalMultiLevelHierarchy"/>
    <dgm:cxn modelId="{4EBD1AE8-9599-4277-B692-E3F198E1E683}" type="presParOf" srcId="{FCAA8682-09F4-4AC0-A0DE-0FAD845A784F}" destId="{1D017ACA-EE46-4F6A-B444-FEAAF4C50252}"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D113515-2A65-428E-BBAB-E3C194EBEFCA}"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EA7A21A2-3312-4E56-939F-9693FB0FA099}">
      <dgm:prSet phldrT="[Metin]"/>
      <dgm:spPr/>
      <dgm:t>
        <a:bodyPr/>
        <a:lstStyle/>
        <a:p>
          <a:r>
            <a:rPr lang="tr-TR" dirty="0" smtClean="0"/>
            <a:t>ANLAMA SÜREÇLERİ</a:t>
          </a:r>
          <a:endParaRPr lang="tr-TR" dirty="0"/>
        </a:p>
      </dgm:t>
    </dgm:pt>
    <dgm:pt modelId="{6308EF1E-9EF4-4214-8328-EE3F43680518}" type="parTrans" cxnId="{E809FA41-AB70-44F8-97EA-ED2106BC1C66}">
      <dgm:prSet/>
      <dgm:spPr/>
      <dgm:t>
        <a:bodyPr/>
        <a:lstStyle/>
        <a:p>
          <a:endParaRPr lang="tr-TR"/>
        </a:p>
      </dgm:t>
    </dgm:pt>
    <dgm:pt modelId="{F40F6A22-AAAE-4CE8-A8AD-FFBB8B4BD23C}" type="sibTrans" cxnId="{E809FA41-AB70-44F8-97EA-ED2106BC1C66}">
      <dgm:prSet/>
      <dgm:spPr/>
      <dgm:t>
        <a:bodyPr/>
        <a:lstStyle/>
        <a:p>
          <a:endParaRPr lang="tr-TR"/>
        </a:p>
      </dgm:t>
    </dgm:pt>
    <dgm:pt modelId="{C9661373-BA94-4F01-B36B-78E498B87281}">
      <dgm:prSet phldrT="[Metin]"/>
      <dgm:spPr/>
      <dgm:t>
        <a:bodyPr/>
        <a:lstStyle/>
        <a:p>
          <a:r>
            <a:rPr lang="tr-TR" dirty="0" smtClean="0"/>
            <a:t>KÜÇÜK YAPILARI ANLAMA SÜREÇLERİ</a:t>
          </a:r>
          <a:endParaRPr lang="tr-TR" dirty="0"/>
        </a:p>
      </dgm:t>
    </dgm:pt>
    <dgm:pt modelId="{A8A11F34-39D4-4512-A42F-340C727B1404}" type="parTrans" cxnId="{19FF4C8B-A77A-4D79-82E6-0363D4DDAD8E}">
      <dgm:prSet/>
      <dgm:spPr/>
      <dgm:t>
        <a:bodyPr/>
        <a:lstStyle/>
        <a:p>
          <a:endParaRPr lang="tr-TR"/>
        </a:p>
      </dgm:t>
    </dgm:pt>
    <dgm:pt modelId="{89BFBEAA-0DC7-4D41-A7B2-3D5CAD05AABF}" type="sibTrans" cxnId="{19FF4C8B-A77A-4D79-82E6-0363D4DDAD8E}">
      <dgm:prSet/>
      <dgm:spPr/>
      <dgm:t>
        <a:bodyPr/>
        <a:lstStyle/>
        <a:p>
          <a:endParaRPr lang="tr-TR"/>
        </a:p>
      </dgm:t>
    </dgm:pt>
    <dgm:pt modelId="{15BF1316-8488-4B69-BA9B-86AD4E5A7A11}">
      <dgm:prSet phldrT="[Metin]"/>
      <dgm:spPr/>
      <dgm:t>
        <a:bodyPr/>
        <a:lstStyle/>
        <a:p>
          <a:r>
            <a:rPr lang="tr-TR" dirty="0" smtClean="0"/>
            <a:t>BÜTÜNLEŞTİRME SÜREÇLERİ</a:t>
          </a:r>
          <a:endParaRPr lang="tr-TR" dirty="0"/>
        </a:p>
      </dgm:t>
    </dgm:pt>
    <dgm:pt modelId="{A6009360-9C27-4C24-9CAB-5B4F47D3904C}" type="parTrans" cxnId="{C6D12B48-E0B5-4BD9-AA76-9338CD0DA939}">
      <dgm:prSet/>
      <dgm:spPr/>
      <dgm:t>
        <a:bodyPr/>
        <a:lstStyle/>
        <a:p>
          <a:endParaRPr lang="tr-TR"/>
        </a:p>
      </dgm:t>
    </dgm:pt>
    <dgm:pt modelId="{DCB5EEDE-E504-49FD-B0F1-997D9D99D4EF}" type="sibTrans" cxnId="{C6D12B48-E0B5-4BD9-AA76-9338CD0DA939}">
      <dgm:prSet/>
      <dgm:spPr/>
      <dgm:t>
        <a:bodyPr/>
        <a:lstStyle/>
        <a:p>
          <a:endParaRPr lang="tr-TR"/>
        </a:p>
      </dgm:t>
    </dgm:pt>
    <dgm:pt modelId="{8C0C0B0B-56A6-4BBC-9A83-C633708FAC3C}">
      <dgm:prSet phldrT="[Metin]"/>
      <dgm:spPr/>
      <dgm:t>
        <a:bodyPr/>
        <a:lstStyle/>
        <a:p>
          <a:r>
            <a:rPr lang="tr-TR" dirty="0" smtClean="0"/>
            <a:t>BÜYÜK YAPILARI ANLAMA SÜREÇLERİ</a:t>
          </a:r>
          <a:endParaRPr lang="tr-TR" dirty="0"/>
        </a:p>
      </dgm:t>
    </dgm:pt>
    <dgm:pt modelId="{B0503FE4-12E9-4306-AE8F-5763E1CDE151}" type="parTrans" cxnId="{FDA51ABB-F892-4B27-914B-BA75E3D20CC9}">
      <dgm:prSet/>
      <dgm:spPr/>
      <dgm:t>
        <a:bodyPr/>
        <a:lstStyle/>
        <a:p>
          <a:endParaRPr lang="tr-TR"/>
        </a:p>
      </dgm:t>
    </dgm:pt>
    <dgm:pt modelId="{7892BE81-C884-42BF-9EBF-7E917C4C0BB1}" type="sibTrans" cxnId="{FDA51ABB-F892-4B27-914B-BA75E3D20CC9}">
      <dgm:prSet/>
      <dgm:spPr/>
      <dgm:t>
        <a:bodyPr/>
        <a:lstStyle/>
        <a:p>
          <a:endParaRPr lang="tr-TR"/>
        </a:p>
      </dgm:t>
    </dgm:pt>
    <dgm:pt modelId="{B12F0D89-E5F2-473F-8831-8D4CA7141868}">
      <dgm:prSet phldrT="[Metin]"/>
      <dgm:spPr/>
      <dgm:t>
        <a:bodyPr/>
        <a:lstStyle/>
        <a:p>
          <a:r>
            <a:rPr lang="tr-TR" dirty="0" smtClean="0"/>
            <a:t>SEÇME SÜREÇLERİ</a:t>
          </a:r>
          <a:endParaRPr lang="tr-TR" dirty="0"/>
        </a:p>
      </dgm:t>
    </dgm:pt>
    <dgm:pt modelId="{8AD78DE4-D1E2-4233-8891-2A1F9CBAE584}" type="parTrans" cxnId="{99D1B419-F336-481C-BE7F-2F0B565C0ABE}">
      <dgm:prSet/>
      <dgm:spPr/>
      <dgm:t>
        <a:bodyPr/>
        <a:lstStyle/>
        <a:p>
          <a:endParaRPr lang="tr-TR"/>
        </a:p>
      </dgm:t>
    </dgm:pt>
    <dgm:pt modelId="{3EDF3095-269F-409A-9CB1-23CC6B14EB4A}" type="sibTrans" cxnId="{99D1B419-F336-481C-BE7F-2F0B565C0ABE}">
      <dgm:prSet/>
      <dgm:spPr/>
      <dgm:t>
        <a:bodyPr/>
        <a:lstStyle/>
        <a:p>
          <a:endParaRPr lang="tr-TR"/>
        </a:p>
      </dgm:t>
    </dgm:pt>
    <dgm:pt modelId="{4EFA969D-0CF8-44ED-8978-D8C611D88935}">
      <dgm:prSet phldrT="[Metin]"/>
      <dgm:spPr/>
      <dgm:t>
        <a:bodyPr/>
        <a:lstStyle/>
        <a:p>
          <a:r>
            <a:rPr lang="tr-TR" dirty="0" smtClean="0"/>
            <a:t>ÜST DÜZEY ÖĞRENME</a:t>
          </a:r>
          <a:endParaRPr lang="tr-TR" dirty="0"/>
        </a:p>
      </dgm:t>
    </dgm:pt>
    <dgm:pt modelId="{1BCEB911-9BE6-4C0E-82BA-0FCA3E896B84}" type="parTrans" cxnId="{92ED2940-8005-4DC7-8523-0CA0A36A99D8}">
      <dgm:prSet/>
      <dgm:spPr/>
      <dgm:t>
        <a:bodyPr/>
        <a:lstStyle/>
        <a:p>
          <a:endParaRPr lang="tr-TR"/>
        </a:p>
      </dgm:t>
    </dgm:pt>
    <dgm:pt modelId="{04036DA1-64A2-4DD0-86CF-1815FAE74ED0}" type="sibTrans" cxnId="{92ED2940-8005-4DC7-8523-0CA0A36A99D8}">
      <dgm:prSet/>
      <dgm:spPr/>
      <dgm:t>
        <a:bodyPr/>
        <a:lstStyle/>
        <a:p>
          <a:endParaRPr lang="tr-TR"/>
        </a:p>
      </dgm:t>
    </dgm:pt>
    <dgm:pt modelId="{2F9A6A04-581D-4704-ADBE-BCB6C06FB258}" type="pres">
      <dgm:prSet presAssocID="{5D113515-2A65-428E-BBAB-E3C194EBEFCA}" presName="hierChild1" presStyleCnt="0">
        <dgm:presLayoutVars>
          <dgm:orgChart val="1"/>
          <dgm:chPref val="1"/>
          <dgm:dir/>
          <dgm:animOne val="branch"/>
          <dgm:animLvl val="lvl"/>
          <dgm:resizeHandles/>
        </dgm:presLayoutVars>
      </dgm:prSet>
      <dgm:spPr/>
      <dgm:t>
        <a:bodyPr/>
        <a:lstStyle/>
        <a:p>
          <a:endParaRPr lang="tr-TR"/>
        </a:p>
      </dgm:t>
    </dgm:pt>
    <dgm:pt modelId="{766A6EAF-CC84-4E43-BF70-33AA625CEB7E}" type="pres">
      <dgm:prSet presAssocID="{EA7A21A2-3312-4E56-939F-9693FB0FA099}" presName="hierRoot1" presStyleCnt="0">
        <dgm:presLayoutVars>
          <dgm:hierBranch val="init"/>
        </dgm:presLayoutVars>
      </dgm:prSet>
      <dgm:spPr/>
    </dgm:pt>
    <dgm:pt modelId="{49B0C0A3-4464-4923-95FA-FC48E7A69C13}" type="pres">
      <dgm:prSet presAssocID="{EA7A21A2-3312-4E56-939F-9693FB0FA099}" presName="rootComposite1" presStyleCnt="0"/>
      <dgm:spPr/>
    </dgm:pt>
    <dgm:pt modelId="{4488445F-3F51-406B-A62C-149BA045260A}" type="pres">
      <dgm:prSet presAssocID="{EA7A21A2-3312-4E56-939F-9693FB0FA099}" presName="rootText1" presStyleLbl="node0" presStyleIdx="0" presStyleCnt="1">
        <dgm:presLayoutVars>
          <dgm:chPref val="3"/>
        </dgm:presLayoutVars>
      </dgm:prSet>
      <dgm:spPr/>
      <dgm:t>
        <a:bodyPr/>
        <a:lstStyle/>
        <a:p>
          <a:endParaRPr lang="tr-TR"/>
        </a:p>
      </dgm:t>
    </dgm:pt>
    <dgm:pt modelId="{70D2B7C0-ABF7-4715-AE03-B8E043B79A52}" type="pres">
      <dgm:prSet presAssocID="{EA7A21A2-3312-4E56-939F-9693FB0FA099}" presName="rootConnector1" presStyleLbl="node1" presStyleIdx="0" presStyleCnt="0"/>
      <dgm:spPr/>
      <dgm:t>
        <a:bodyPr/>
        <a:lstStyle/>
        <a:p>
          <a:endParaRPr lang="tr-TR"/>
        </a:p>
      </dgm:t>
    </dgm:pt>
    <dgm:pt modelId="{5F7DEEE3-76B4-4A5B-8EBC-5E116389E6D2}" type="pres">
      <dgm:prSet presAssocID="{EA7A21A2-3312-4E56-939F-9693FB0FA099}" presName="hierChild2" presStyleCnt="0"/>
      <dgm:spPr/>
    </dgm:pt>
    <dgm:pt modelId="{58387C41-CECF-42C4-BB2E-67DA22A33A58}" type="pres">
      <dgm:prSet presAssocID="{A8A11F34-39D4-4512-A42F-340C727B1404}" presName="Name37" presStyleLbl="parChTrans1D2" presStyleIdx="0" presStyleCnt="5"/>
      <dgm:spPr/>
      <dgm:t>
        <a:bodyPr/>
        <a:lstStyle/>
        <a:p>
          <a:endParaRPr lang="tr-TR"/>
        </a:p>
      </dgm:t>
    </dgm:pt>
    <dgm:pt modelId="{B40699F6-A05E-42B4-B875-E2CA47F0FA9D}" type="pres">
      <dgm:prSet presAssocID="{C9661373-BA94-4F01-B36B-78E498B87281}" presName="hierRoot2" presStyleCnt="0">
        <dgm:presLayoutVars>
          <dgm:hierBranch val="init"/>
        </dgm:presLayoutVars>
      </dgm:prSet>
      <dgm:spPr/>
    </dgm:pt>
    <dgm:pt modelId="{27365DB9-22C9-49BD-A722-A6418B3A91E0}" type="pres">
      <dgm:prSet presAssocID="{C9661373-BA94-4F01-B36B-78E498B87281}" presName="rootComposite" presStyleCnt="0"/>
      <dgm:spPr/>
    </dgm:pt>
    <dgm:pt modelId="{7A4BE47A-E62A-482A-B780-DFF96A9F3ABE}" type="pres">
      <dgm:prSet presAssocID="{C9661373-BA94-4F01-B36B-78E498B87281}" presName="rootText" presStyleLbl="node2" presStyleIdx="0" presStyleCnt="5">
        <dgm:presLayoutVars>
          <dgm:chPref val="3"/>
        </dgm:presLayoutVars>
      </dgm:prSet>
      <dgm:spPr/>
      <dgm:t>
        <a:bodyPr/>
        <a:lstStyle/>
        <a:p>
          <a:endParaRPr lang="tr-TR"/>
        </a:p>
      </dgm:t>
    </dgm:pt>
    <dgm:pt modelId="{C44BF0F5-B428-44FD-986E-42A5D81B6C9E}" type="pres">
      <dgm:prSet presAssocID="{C9661373-BA94-4F01-B36B-78E498B87281}" presName="rootConnector" presStyleLbl="node2" presStyleIdx="0" presStyleCnt="5"/>
      <dgm:spPr/>
      <dgm:t>
        <a:bodyPr/>
        <a:lstStyle/>
        <a:p>
          <a:endParaRPr lang="tr-TR"/>
        </a:p>
      </dgm:t>
    </dgm:pt>
    <dgm:pt modelId="{B9015BEE-FF5F-4E34-B103-4EFC39121DB1}" type="pres">
      <dgm:prSet presAssocID="{C9661373-BA94-4F01-B36B-78E498B87281}" presName="hierChild4" presStyleCnt="0"/>
      <dgm:spPr/>
    </dgm:pt>
    <dgm:pt modelId="{9A072322-7E7C-4143-9E55-03634F3199BD}" type="pres">
      <dgm:prSet presAssocID="{C9661373-BA94-4F01-B36B-78E498B87281}" presName="hierChild5" presStyleCnt="0"/>
      <dgm:spPr/>
    </dgm:pt>
    <dgm:pt modelId="{4E10AF0F-94DE-4BD7-A25E-646F3CB206CB}" type="pres">
      <dgm:prSet presAssocID="{A6009360-9C27-4C24-9CAB-5B4F47D3904C}" presName="Name37" presStyleLbl="parChTrans1D2" presStyleIdx="1" presStyleCnt="5"/>
      <dgm:spPr/>
      <dgm:t>
        <a:bodyPr/>
        <a:lstStyle/>
        <a:p>
          <a:endParaRPr lang="tr-TR"/>
        </a:p>
      </dgm:t>
    </dgm:pt>
    <dgm:pt modelId="{26EA5A1D-69BD-4F1E-AB3F-C3CD1EB276F2}" type="pres">
      <dgm:prSet presAssocID="{15BF1316-8488-4B69-BA9B-86AD4E5A7A11}" presName="hierRoot2" presStyleCnt="0">
        <dgm:presLayoutVars>
          <dgm:hierBranch val="init"/>
        </dgm:presLayoutVars>
      </dgm:prSet>
      <dgm:spPr/>
    </dgm:pt>
    <dgm:pt modelId="{8B0CC5D5-2C98-42AF-916D-605F85133FE5}" type="pres">
      <dgm:prSet presAssocID="{15BF1316-8488-4B69-BA9B-86AD4E5A7A11}" presName="rootComposite" presStyleCnt="0"/>
      <dgm:spPr/>
    </dgm:pt>
    <dgm:pt modelId="{B21CD8F1-53CC-447E-933E-FDB2BC700A3D}" type="pres">
      <dgm:prSet presAssocID="{15BF1316-8488-4B69-BA9B-86AD4E5A7A11}" presName="rootText" presStyleLbl="node2" presStyleIdx="1" presStyleCnt="5">
        <dgm:presLayoutVars>
          <dgm:chPref val="3"/>
        </dgm:presLayoutVars>
      </dgm:prSet>
      <dgm:spPr/>
      <dgm:t>
        <a:bodyPr/>
        <a:lstStyle/>
        <a:p>
          <a:endParaRPr lang="tr-TR"/>
        </a:p>
      </dgm:t>
    </dgm:pt>
    <dgm:pt modelId="{224BCF1A-86CA-41B1-9DD0-D3B65F4E8546}" type="pres">
      <dgm:prSet presAssocID="{15BF1316-8488-4B69-BA9B-86AD4E5A7A11}" presName="rootConnector" presStyleLbl="node2" presStyleIdx="1" presStyleCnt="5"/>
      <dgm:spPr/>
      <dgm:t>
        <a:bodyPr/>
        <a:lstStyle/>
        <a:p>
          <a:endParaRPr lang="tr-TR"/>
        </a:p>
      </dgm:t>
    </dgm:pt>
    <dgm:pt modelId="{4B7E6289-69FD-421A-BE65-00856E93ED3A}" type="pres">
      <dgm:prSet presAssocID="{15BF1316-8488-4B69-BA9B-86AD4E5A7A11}" presName="hierChild4" presStyleCnt="0"/>
      <dgm:spPr/>
    </dgm:pt>
    <dgm:pt modelId="{C2C7E176-AA18-4A94-8D3B-6F98AD21FA75}" type="pres">
      <dgm:prSet presAssocID="{15BF1316-8488-4B69-BA9B-86AD4E5A7A11}" presName="hierChild5" presStyleCnt="0"/>
      <dgm:spPr/>
    </dgm:pt>
    <dgm:pt modelId="{139A8AC1-A2CC-4173-9458-52030CEDD12C}" type="pres">
      <dgm:prSet presAssocID="{B0503FE4-12E9-4306-AE8F-5763E1CDE151}" presName="Name37" presStyleLbl="parChTrans1D2" presStyleIdx="2" presStyleCnt="5"/>
      <dgm:spPr/>
      <dgm:t>
        <a:bodyPr/>
        <a:lstStyle/>
        <a:p>
          <a:endParaRPr lang="tr-TR"/>
        </a:p>
      </dgm:t>
    </dgm:pt>
    <dgm:pt modelId="{7A5EB714-99CB-409F-830A-70194EC5133F}" type="pres">
      <dgm:prSet presAssocID="{8C0C0B0B-56A6-4BBC-9A83-C633708FAC3C}" presName="hierRoot2" presStyleCnt="0">
        <dgm:presLayoutVars>
          <dgm:hierBranch val="init"/>
        </dgm:presLayoutVars>
      </dgm:prSet>
      <dgm:spPr/>
    </dgm:pt>
    <dgm:pt modelId="{9320BA73-4EC6-41E6-978C-9F79E88F2CB0}" type="pres">
      <dgm:prSet presAssocID="{8C0C0B0B-56A6-4BBC-9A83-C633708FAC3C}" presName="rootComposite" presStyleCnt="0"/>
      <dgm:spPr/>
    </dgm:pt>
    <dgm:pt modelId="{9991B28C-F6D7-4FC8-87E2-3C3DFC04211D}" type="pres">
      <dgm:prSet presAssocID="{8C0C0B0B-56A6-4BBC-9A83-C633708FAC3C}" presName="rootText" presStyleLbl="node2" presStyleIdx="2" presStyleCnt="5">
        <dgm:presLayoutVars>
          <dgm:chPref val="3"/>
        </dgm:presLayoutVars>
      </dgm:prSet>
      <dgm:spPr/>
      <dgm:t>
        <a:bodyPr/>
        <a:lstStyle/>
        <a:p>
          <a:endParaRPr lang="tr-TR"/>
        </a:p>
      </dgm:t>
    </dgm:pt>
    <dgm:pt modelId="{B9A40231-65CF-4D97-AC68-D9B0E66D545F}" type="pres">
      <dgm:prSet presAssocID="{8C0C0B0B-56A6-4BBC-9A83-C633708FAC3C}" presName="rootConnector" presStyleLbl="node2" presStyleIdx="2" presStyleCnt="5"/>
      <dgm:spPr/>
      <dgm:t>
        <a:bodyPr/>
        <a:lstStyle/>
        <a:p>
          <a:endParaRPr lang="tr-TR"/>
        </a:p>
      </dgm:t>
    </dgm:pt>
    <dgm:pt modelId="{3EABF2A5-5A22-491D-B687-E49683A35720}" type="pres">
      <dgm:prSet presAssocID="{8C0C0B0B-56A6-4BBC-9A83-C633708FAC3C}" presName="hierChild4" presStyleCnt="0"/>
      <dgm:spPr/>
    </dgm:pt>
    <dgm:pt modelId="{24BD4D1C-3D60-40D6-B9F3-D685B8B3ACD6}" type="pres">
      <dgm:prSet presAssocID="{8C0C0B0B-56A6-4BBC-9A83-C633708FAC3C}" presName="hierChild5" presStyleCnt="0"/>
      <dgm:spPr/>
    </dgm:pt>
    <dgm:pt modelId="{0418F432-8D22-4899-AF34-14C424AA3A56}" type="pres">
      <dgm:prSet presAssocID="{8AD78DE4-D1E2-4233-8891-2A1F9CBAE584}" presName="Name37" presStyleLbl="parChTrans1D2" presStyleIdx="3" presStyleCnt="5"/>
      <dgm:spPr/>
      <dgm:t>
        <a:bodyPr/>
        <a:lstStyle/>
        <a:p>
          <a:endParaRPr lang="tr-TR"/>
        </a:p>
      </dgm:t>
    </dgm:pt>
    <dgm:pt modelId="{F391D52C-55AD-4B65-BFDA-B17A710F0DAA}" type="pres">
      <dgm:prSet presAssocID="{B12F0D89-E5F2-473F-8831-8D4CA7141868}" presName="hierRoot2" presStyleCnt="0">
        <dgm:presLayoutVars>
          <dgm:hierBranch val="init"/>
        </dgm:presLayoutVars>
      </dgm:prSet>
      <dgm:spPr/>
    </dgm:pt>
    <dgm:pt modelId="{92A303B0-E577-4EF4-9D92-980162620D96}" type="pres">
      <dgm:prSet presAssocID="{B12F0D89-E5F2-473F-8831-8D4CA7141868}" presName="rootComposite" presStyleCnt="0"/>
      <dgm:spPr/>
    </dgm:pt>
    <dgm:pt modelId="{3CB5A814-2CAD-4C3A-B6A7-3733C187B646}" type="pres">
      <dgm:prSet presAssocID="{B12F0D89-E5F2-473F-8831-8D4CA7141868}" presName="rootText" presStyleLbl="node2" presStyleIdx="3" presStyleCnt="5">
        <dgm:presLayoutVars>
          <dgm:chPref val="3"/>
        </dgm:presLayoutVars>
      </dgm:prSet>
      <dgm:spPr/>
      <dgm:t>
        <a:bodyPr/>
        <a:lstStyle/>
        <a:p>
          <a:endParaRPr lang="tr-TR"/>
        </a:p>
      </dgm:t>
    </dgm:pt>
    <dgm:pt modelId="{6095ED2C-7C93-470C-9A6D-1EC9155A5072}" type="pres">
      <dgm:prSet presAssocID="{B12F0D89-E5F2-473F-8831-8D4CA7141868}" presName="rootConnector" presStyleLbl="node2" presStyleIdx="3" presStyleCnt="5"/>
      <dgm:spPr/>
      <dgm:t>
        <a:bodyPr/>
        <a:lstStyle/>
        <a:p>
          <a:endParaRPr lang="tr-TR"/>
        </a:p>
      </dgm:t>
    </dgm:pt>
    <dgm:pt modelId="{1A1A67B8-0AF6-4ED2-AA92-C5416E91FA98}" type="pres">
      <dgm:prSet presAssocID="{B12F0D89-E5F2-473F-8831-8D4CA7141868}" presName="hierChild4" presStyleCnt="0"/>
      <dgm:spPr/>
    </dgm:pt>
    <dgm:pt modelId="{693F4AF5-E71B-4D3D-A66B-60E9EEE95EC7}" type="pres">
      <dgm:prSet presAssocID="{B12F0D89-E5F2-473F-8831-8D4CA7141868}" presName="hierChild5" presStyleCnt="0"/>
      <dgm:spPr/>
    </dgm:pt>
    <dgm:pt modelId="{80B260C3-F24D-47D4-BFB8-CD7BE3F48577}" type="pres">
      <dgm:prSet presAssocID="{1BCEB911-9BE6-4C0E-82BA-0FCA3E896B84}" presName="Name37" presStyleLbl="parChTrans1D2" presStyleIdx="4" presStyleCnt="5"/>
      <dgm:spPr/>
      <dgm:t>
        <a:bodyPr/>
        <a:lstStyle/>
        <a:p>
          <a:endParaRPr lang="tr-TR"/>
        </a:p>
      </dgm:t>
    </dgm:pt>
    <dgm:pt modelId="{F0961155-60EF-48FC-9FB5-26F98D0569B5}" type="pres">
      <dgm:prSet presAssocID="{4EFA969D-0CF8-44ED-8978-D8C611D88935}" presName="hierRoot2" presStyleCnt="0">
        <dgm:presLayoutVars>
          <dgm:hierBranch val="init"/>
        </dgm:presLayoutVars>
      </dgm:prSet>
      <dgm:spPr/>
    </dgm:pt>
    <dgm:pt modelId="{8B1C51B6-8362-4C10-869C-6C9A2F4D8509}" type="pres">
      <dgm:prSet presAssocID="{4EFA969D-0CF8-44ED-8978-D8C611D88935}" presName="rootComposite" presStyleCnt="0"/>
      <dgm:spPr/>
    </dgm:pt>
    <dgm:pt modelId="{764FECCF-47FE-49C8-A5AA-55650B125CD5}" type="pres">
      <dgm:prSet presAssocID="{4EFA969D-0CF8-44ED-8978-D8C611D88935}" presName="rootText" presStyleLbl="node2" presStyleIdx="4" presStyleCnt="5">
        <dgm:presLayoutVars>
          <dgm:chPref val="3"/>
        </dgm:presLayoutVars>
      </dgm:prSet>
      <dgm:spPr/>
      <dgm:t>
        <a:bodyPr/>
        <a:lstStyle/>
        <a:p>
          <a:endParaRPr lang="tr-TR"/>
        </a:p>
      </dgm:t>
    </dgm:pt>
    <dgm:pt modelId="{67BE2ABB-E9E9-4E46-B00E-73FF730D6E21}" type="pres">
      <dgm:prSet presAssocID="{4EFA969D-0CF8-44ED-8978-D8C611D88935}" presName="rootConnector" presStyleLbl="node2" presStyleIdx="4" presStyleCnt="5"/>
      <dgm:spPr/>
      <dgm:t>
        <a:bodyPr/>
        <a:lstStyle/>
        <a:p>
          <a:endParaRPr lang="tr-TR"/>
        </a:p>
      </dgm:t>
    </dgm:pt>
    <dgm:pt modelId="{3287C0BA-CA78-4160-8FE7-C6AAB5DA1D2E}" type="pres">
      <dgm:prSet presAssocID="{4EFA969D-0CF8-44ED-8978-D8C611D88935}" presName="hierChild4" presStyleCnt="0"/>
      <dgm:spPr/>
    </dgm:pt>
    <dgm:pt modelId="{E682DC8E-5491-4743-AFC8-7E27F2D0BFF5}" type="pres">
      <dgm:prSet presAssocID="{4EFA969D-0CF8-44ED-8978-D8C611D88935}" presName="hierChild5" presStyleCnt="0"/>
      <dgm:spPr/>
    </dgm:pt>
    <dgm:pt modelId="{858873A9-87ED-4166-BE1D-D80DD488DF2E}" type="pres">
      <dgm:prSet presAssocID="{EA7A21A2-3312-4E56-939F-9693FB0FA099}" presName="hierChild3" presStyleCnt="0"/>
      <dgm:spPr/>
    </dgm:pt>
  </dgm:ptLst>
  <dgm:cxnLst>
    <dgm:cxn modelId="{92ED2940-8005-4DC7-8523-0CA0A36A99D8}" srcId="{EA7A21A2-3312-4E56-939F-9693FB0FA099}" destId="{4EFA969D-0CF8-44ED-8978-D8C611D88935}" srcOrd="4" destOrd="0" parTransId="{1BCEB911-9BE6-4C0E-82BA-0FCA3E896B84}" sibTransId="{04036DA1-64A2-4DD0-86CF-1815FAE74ED0}"/>
    <dgm:cxn modelId="{FDA51ABB-F892-4B27-914B-BA75E3D20CC9}" srcId="{EA7A21A2-3312-4E56-939F-9693FB0FA099}" destId="{8C0C0B0B-56A6-4BBC-9A83-C633708FAC3C}" srcOrd="2" destOrd="0" parTransId="{B0503FE4-12E9-4306-AE8F-5763E1CDE151}" sibTransId="{7892BE81-C884-42BF-9EBF-7E917C4C0BB1}"/>
    <dgm:cxn modelId="{30631923-E9BC-4274-8943-313743CBB1D9}" type="presOf" srcId="{8C0C0B0B-56A6-4BBC-9A83-C633708FAC3C}" destId="{9991B28C-F6D7-4FC8-87E2-3C3DFC04211D}" srcOrd="0" destOrd="0" presId="urn:microsoft.com/office/officeart/2005/8/layout/orgChart1"/>
    <dgm:cxn modelId="{0FA4F498-DA44-4205-A1AC-FFA0FBBF6806}" type="presOf" srcId="{15BF1316-8488-4B69-BA9B-86AD4E5A7A11}" destId="{224BCF1A-86CA-41B1-9DD0-D3B65F4E8546}" srcOrd="1" destOrd="0" presId="urn:microsoft.com/office/officeart/2005/8/layout/orgChart1"/>
    <dgm:cxn modelId="{9509D285-7A28-4C57-B521-A7B8DBED1F21}" type="presOf" srcId="{EA7A21A2-3312-4E56-939F-9693FB0FA099}" destId="{4488445F-3F51-406B-A62C-149BA045260A}" srcOrd="0" destOrd="0" presId="urn:microsoft.com/office/officeart/2005/8/layout/orgChart1"/>
    <dgm:cxn modelId="{982BA3F6-056A-4A5E-ADDF-F88BF4B42D31}" type="presOf" srcId="{C9661373-BA94-4F01-B36B-78E498B87281}" destId="{C44BF0F5-B428-44FD-986E-42A5D81B6C9E}" srcOrd="1" destOrd="0" presId="urn:microsoft.com/office/officeart/2005/8/layout/orgChart1"/>
    <dgm:cxn modelId="{99D1B419-F336-481C-BE7F-2F0B565C0ABE}" srcId="{EA7A21A2-3312-4E56-939F-9693FB0FA099}" destId="{B12F0D89-E5F2-473F-8831-8D4CA7141868}" srcOrd="3" destOrd="0" parTransId="{8AD78DE4-D1E2-4233-8891-2A1F9CBAE584}" sibTransId="{3EDF3095-269F-409A-9CB1-23CC6B14EB4A}"/>
    <dgm:cxn modelId="{E8682FC7-A5FB-496C-9E81-743FACD1398B}" type="presOf" srcId="{8C0C0B0B-56A6-4BBC-9A83-C633708FAC3C}" destId="{B9A40231-65CF-4D97-AC68-D9B0E66D545F}" srcOrd="1" destOrd="0" presId="urn:microsoft.com/office/officeart/2005/8/layout/orgChart1"/>
    <dgm:cxn modelId="{19FF4C8B-A77A-4D79-82E6-0363D4DDAD8E}" srcId="{EA7A21A2-3312-4E56-939F-9693FB0FA099}" destId="{C9661373-BA94-4F01-B36B-78E498B87281}" srcOrd="0" destOrd="0" parTransId="{A8A11F34-39D4-4512-A42F-340C727B1404}" sibTransId="{89BFBEAA-0DC7-4D41-A7B2-3D5CAD05AABF}"/>
    <dgm:cxn modelId="{E809FA41-AB70-44F8-97EA-ED2106BC1C66}" srcId="{5D113515-2A65-428E-BBAB-E3C194EBEFCA}" destId="{EA7A21A2-3312-4E56-939F-9693FB0FA099}" srcOrd="0" destOrd="0" parTransId="{6308EF1E-9EF4-4214-8328-EE3F43680518}" sibTransId="{F40F6A22-AAAE-4CE8-A8AD-FFBB8B4BD23C}"/>
    <dgm:cxn modelId="{DEF47608-56F6-49A8-ACD2-AB1D5C23A9B8}" type="presOf" srcId="{4EFA969D-0CF8-44ED-8978-D8C611D88935}" destId="{764FECCF-47FE-49C8-A5AA-55650B125CD5}" srcOrd="0" destOrd="0" presId="urn:microsoft.com/office/officeart/2005/8/layout/orgChart1"/>
    <dgm:cxn modelId="{45D2299A-547B-4D9F-B8A1-8EFD182BE392}" type="presOf" srcId="{A8A11F34-39D4-4512-A42F-340C727B1404}" destId="{58387C41-CECF-42C4-BB2E-67DA22A33A58}" srcOrd="0" destOrd="0" presId="urn:microsoft.com/office/officeart/2005/8/layout/orgChart1"/>
    <dgm:cxn modelId="{967816EC-4281-4015-8782-E60820906559}" type="presOf" srcId="{A6009360-9C27-4C24-9CAB-5B4F47D3904C}" destId="{4E10AF0F-94DE-4BD7-A25E-646F3CB206CB}" srcOrd="0" destOrd="0" presId="urn:microsoft.com/office/officeart/2005/8/layout/orgChart1"/>
    <dgm:cxn modelId="{E3C20ABB-5D24-486E-9874-B4B0E75E5124}" type="presOf" srcId="{B0503FE4-12E9-4306-AE8F-5763E1CDE151}" destId="{139A8AC1-A2CC-4173-9458-52030CEDD12C}" srcOrd="0" destOrd="0" presId="urn:microsoft.com/office/officeart/2005/8/layout/orgChart1"/>
    <dgm:cxn modelId="{2D9A4FA0-2F42-451B-9A94-4C58D1341C85}" type="presOf" srcId="{B12F0D89-E5F2-473F-8831-8D4CA7141868}" destId="{3CB5A814-2CAD-4C3A-B6A7-3733C187B646}" srcOrd="0" destOrd="0" presId="urn:microsoft.com/office/officeart/2005/8/layout/orgChart1"/>
    <dgm:cxn modelId="{77AB71B4-5C78-432C-879F-9118EF12F8BC}" type="presOf" srcId="{B12F0D89-E5F2-473F-8831-8D4CA7141868}" destId="{6095ED2C-7C93-470C-9A6D-1EC9155A5072}" srcOrd="1" destOrd="0" presId="urn:microsoft.com/office/officeart/2005/8/layout/orgChart1"/>
    <dgm:cxn modelId="{FD625A4E-9F06-419F-9201-08609432A171}" type="presOf" srcId="{1BCEB911-9BE6-4C0E-82BA-0FCA3E896B84}" destId="{80B260C3-F24D-47D4-BFB8-CD7BE3F48577}" srcOrd="0" destOrd="0" presId="urn:microsoft.com/office/officeart/2005/8/layout/orgChart1"/>
    <dgm:cxn modelId="{D07BC7C7-3EB8-4AA5-89D9-C0EAFA914BEB}" type="presOf" srcId="{EA7A21A2-3312-4E56-939F-9693FB0FA099}" destId="{70D2B7C0-ABF7-4715-AE03-B8E043B79A52}" srcOrd="1" destOrd="0" presId="urn:microsoft.com/office/officeart/2005/8/layout/orgChart1"/>
    <dgm:cxn modelId="{A15400F8-3976-469E-8F79-7434401E6DDA}" type="presOf" srcId="{5D113515-2A65-428E-BBAB-E3C194EBEFCA}" destId="{2F9A6A04-581D-4704-ADBE-BCB6C06FB258}" srcOrd="0" destOrd="0" presId="urn:microsoft.com/office/officeart/2005/8/layout/orgChart1"/>
    <dgm:cxn modelId="{21A7C3F9-69C5-46B1-B4F3-67626A4EE8C5}" type="presOf" srcId="{8AD78DE4-D1E2-4233-8891-2A1F9CBAE584}" destId="{0418F432-8D22-4899-AF34-14C424AA3A56}" srcOrd="0" destOrd="0" presId="urn:microsoft.com/office/officeart/2005/8/layout/orgChart1"/>
    <dgm:cxn modelId="{C6D12B48-E0B5-4BD9-AA76-9338CD0DA939}" srcId="{EA7A21A2-3312-4E56-939F-9693FB0FA099}" destId="{15BF1316-8488-4B69-BA9B-86AD4E5A7A11}" srcOrd="1" destOrd="0" parTransId="{A6009360-9C27-4C24-9CAB-5B4F47D3904C}" sibTransId="{DCB5EEDE-E504-49FD-B0F1-997D9D99D4EF}"/>
    <dgm:cxn modelId="{3899C056-0420-4BBA-B975-2C1BD57FBBFC}" type="presOf" srcId="{15BF1316-8488-4B69-BA9B-86AD4E5A7A11}" destId="{B21CD8F1-53CC-447E-933E-FDB2BC700A3D}" srcOrd="0" destOrd="0" presId="urn:microsoft.com/office/officeart/2005/8/layout/orgChart1"/>
    <dgm:cxn modelId="{E452219E-EBF7-4C21-A0E9-F5A4721E5C01}" type="presOf" srcId="{4EFA969D-0CF8-44ED-8978-D8C611D88935}" destId="{67BE2ABB-E9E9-4E46-B00E-73FF730D6E21}" srcOrd="1" destOrd="0" presId="urn:microsoft.com/office/officeart/2005/8/layout/orgChart1"/>
    <dgm:cxn modelId="{B7A06146-263B-46AE-A80A-E5C7A8841476}" type="presOf" srcId="{C9661373-BA94-4F01-B36B-78E498B87281}" destId="{7A4BE47A-E62A-482A-B780-DFF96A9F3ABE}" srcOrd="0" destOrd="0" presId="urn:microsoft.com/office/officeart/2005/8/layout/orgChart1"/>
    <dgm:cxn modelId="{73100A73-BC6F-45BD-B541-9F032C712D3C}" type="presParOf" srcId="{2F9A6A04-581D-4704-ADBE-BCB6C06FB258}" destId="{766A6EAF-CC84-4E43-BF70-33AA625CEB7E}" srcOrd="0" destOrd="0" presId="urn:microsoft.com/office/officeart/2005/8/layout/orgChart1"/>
    <dgm:cxn modelId="{D0B622DB-8546-477F-A583-6C00300EF813}" type="presParOf" srcId="{766A6EAF-CC84-4E43-BF70-33AA625CEB7E}" destId="{49B0C0A3-4464-4923-95FA-FC48E7A69C13}" srcOrd="0" destOrd="0" presId="urn:microsoft.com/office/officeart/2005/8/layout/orgChart1"/>
    <dgm:cxn modelId="{37882830-0D43-48F8-BF42-5AD613DA2751}" type="presParOf" srcId="{49B0C0A3-4464-4923-95FA-FC48E7A69C13}" destId="{4488445F-3F51-406B-A62C-149BA045260A}" srcOrd="0" destOrd="0" presId="urn:microsoft.com/office/officeart/2005/8/layout/orgChart1"/>
    <dgm:cxn modelId="{E36FDB1D-D6A5-4F1A-94A6-28BB8289263E}" type="presParOf" srcId="{49B0C0A3-4464-4923-95FA-FC48E7A69C13}" destId="{70D2B7C0-ABF7-4715-AE03-B8E043B79A52}" srcOrd="1" destOrd="0" presId="urn:microsoft.com/office/officeart/2005/8/layout/orgChart1"/>
    <dgm:cxn modelId="{90273975-443B-4029-AEB2-97431E623615}" type="presParOf" srcId="{766A6EAF-CC84-4E43-BF70-33AA625CEB7E}" destId="{5F7DEEE3-76B4-4A5B-8EBC-5E116389E6D2}" srcOrd="1" destOrd="0" presId="urn:microsoft.com/office/officeart/2005/8/layout/orgChart1"/>
    <dgm:cxn modelId="{2582704F-C0FC-4060-9805-BC1ECF4F6E55}" type="presParOf" srcId="{5F7DEEE3-76B4-4A5B-8EBC-5E116389E6D2}" destId="{58387C41-CECF-42C4-BB2E-67DA22A33A58}" srcOrd="0" destOrd="0" presId="urn:microsoft.com/office/officeart/2005/8/layout/orgChart1"/>
    <dgm:cxn modelId="{E496C5BA-C968-4965-81CE-23DA1C0876F2}" type="presParOf" srcId="{5F7DEEE3-76B4-4A5B-8EBC-5E116389E6D2}" destId="{B40699F6-A05E-42B4-B875-E2CA47F0FA9D}" srcOrd="1" destOrd="0" presId="urn:microsoft.com/office/officeart/2005/8/layout/orgChart1"/>
    <dgm:cxn modelId="{2840A1B1-05D4-4832-93C0-3F55760BBFC9}" type="presParOf" srcId="{B40699F6-A05E-42B4-B875-E2CA47F0FA9D}" destId="{27365DB9-22C9-49BD-A722-A6418B3A91E0}" srcOrd="0" destOrd="0" presId="urn:microsoft.com/office/officeart/2005/8/layout/orgChart1"/>
    <dgm:cxn modelId="{5710C1BB-0144-467F-91F5-A86D58DE1B43}" type="presParOf" srcId="{27365DB9-22C9-49BD-A722-A6418B3A91E0}" destId="{7A4BE47A-E62A-482A-B780-DFF96A9F3ABE}" srcOrd="0" destOrd="0" presId="urn:microsoft.com/office/officeart/2005/8/layout/orgChart1"/>
    <dgm:cxn modelId="{83B663BD-3249-4656-92A9-FEA81ABD3449}" type="presParOf" srcId="{27365DB9-22C9-49BD-A722-A6418B3A91E0}" destId="{C44BF0F5-B428-44FD-986E-42A5D81B6C9E}" srcOrd="1" destOrd="0" presId="urn:microsoft.com/office/officeart/2005/8/layout/orgChart1"/>
    <dgm:cxn modelId="{D554CAA0-A24A-44C9-9730-CFA277D9755F}" type="presParOf" srcId="{B40699F6-A05E-42B4-B875-E2CA47F0FA9D}" destId="{B9015BEE-FF5F-4E34-B103-4EFC39121DB1}" srcOrd="1" destOrd="0" presId="urn:microsoft.com/office/officeart/2005/8/layout/orgChart1"/>
    <dgm:cxn modelId="{56CFED1B-5A91-40F5-B308-977BE6264A4B}" type="presParOf" srcId="{B40699F6-A05E-42B4-B875-E2CA47F0FA9D}" destId="{9A072322-7E7C-4143-9E55-03634F3199BD}" srcOrd="2" destOrd="0" presId="urn:microsoft.com/office/officeart/2005/8/layout/orgChart1"/>
    <dgm:cxn modelId="{5915E08D-DD5E-4502-BCF5-5DE218753E5E}" type="presParOf" srcId="{5F7DEEE3-76B4-4A5B-8EBC-5E116389E6D2}" destId="{4E10AF0F-94DE-4BD7-A25E-646F3CB206CB}" srcOrd="2" destOrd="0" presId="urn:microsoft.com/office/officeart/2005/8/layout/orgChart1"/>
    <dgm:cxn modelId="{4544723D-DCD7-4A2E-9EB0-68BAD8A43423}" type="presParOf" srcId="{5F7DEEE3-76B4-4A5B-8EBC-5E116389E6D2}" destId="{26EA5A1D-69BD-4F1E-AB3F-C3CD1EB276F2}" srcOrd="3" destOrd="0" presId="urn:microsoft.com/office/officeart/2005/8/layout/orgChart1"/>
    <dgm:cxn modelId="{EF4CA295-ED53-438C-BEC0-1937B06EBE56}" type="presParOf" srcId="{26EA5A1D-69BD-4F1E-AB3F-C3CD1EB276F2}" destId="{8B0CC5D5-2C98-42AF-916D-605F85133FE5}" srcOrd="0" destOrd="0" presId="urn:microsoft.com/office/officeart/2005/8/layout/orgChart1"/>
    <dgm:cxn modelId="{CEA24583-5680-4523-BB4D-13CB98F2B57B}" type="presParOf" srcId="{8B0CC5D5-2C98-42AF-916D-605F85133FE5}" destId="{B21CD8F1-53CC-447E-933E-FDB2BC700A3D}" srcOrd="0" destOrd="0" presId="urn:microsoft.com/office/officeart/2005/8/layout/orgChart1"/>
    <dgm:cxn modelId="{0C7B539A-3F66-4F1F-9799-9A836EC979B8}" type="presParOf" srcId="{8B0CC5D5-2C98-42AF-916D-605F85133FE5}" destId="{224BCF1A-86CA-41B1-9DD0-D3B65F4E8546}" srcOrd="1" destOrd="0" presId="urn:microsoft.com/office/officeart/2005/8/layout/orgChart1"/>
    <dgm:cxn modelId="{8BE84C1D-FCFB-462F-A6E0-0A4C7914260F}" type="presParOf" srcId="{26EA5A1D-69BD-4F1E-AB3F-C3CD1EB276F2}" destId="{4B7E6289-69FD-421A-BE65-00856E93ED3A}" srcOrd="1" destOrd="0" presId="urn:microsoft.com/office/officeart/2005/8/layout/orgChart1"/>
    <dgm:cxn modelId="{208BC995-BE3B-4904-A457-8B2BDF1C3A65}" type="presParOf" srcId="{26EA5A1D-69BD-4F1E-AB3F-C3CD1EB276F2}" destId="{C2C7E176-AA18-4A94-8D3B-6F98AD21FA75}" srcOrd="2" destOrd="0" presId="urn:microsoft.com/office/officeart/2005/8/layout/orgChart1"/>
    <dgm:cxn modelId="{6E221376-D035-4E6C-BC33-5C023191AA44}" type="presParOf" srcId="{5F7DEEE3-76B4-4A5B-8EBC-5E116389E6D2}" destId="{139A8AC1-A2CC-4173-9458-52030CEDD12C}" srcOrd="4" destOrd="0" presId="urn:microsoft.com/office/officeart/2005/8/layout/orgChart1"/>
    <dgm:cxn modelId="{FAD31715-1565-4758-9555-8FC1E327C4BC}" type="presParOf" srcId="{5F7DEEE3-76B4-4A5B-8EBC-5E116389E6D2}" destId="{7A5EB714-99CB-409F-830A-70194EC5133F}" srcOrd="5" destOrd="0" presId="urn:microsoft.com/office/officeart/2005/8/layout/orgChart1"/>
    <dgm:cxn modelId="{568655C2-AE80-4D2E-83B2-F06293BC5897}" type="presParOf" srcId="{7A5EB714-99CB-409F-830A-70194EC5133F}" destId="{9320BA73-4EC6-41E6-978C-9F79E88F2CB0}" srcOrd="0" destOrd="0" presId="urn:microsoft.com/office/officeart/2005/8/layout/orgChart1"/>
    <dgm:cxn modelId="{DE479ED0-5988-4B87-BCB0-5215C2486919}" type="presParOf" srcId="{9320BA73-4EC6-41E6-978C-9F79E88F2CB0}" destId="{9991B28C-F6D7-4FC8-87E2-3C3DFC04211D}" srcOrd="0" destOrd="0" presId="urn:microsoft.com/office/officeart/2005/8/layout/orgChart1"/>
    <dgm:cxn modelId="{EDB86163-8D68-418C-B227-D3C884CB1834}" type="presParOf" srcId="{9320BA73-4EC6-41E6-978C-9F79E88F2CB0}" destId="{B9A40231-65CF-4D97-AC68-D9B0E66D545F}" srcOrd="1" destOrd="0" presId="urn:microsoft.com/office/officeart/2005/8/layout/orgChart1"/>
    <dgm:cxn modelId="{058FC4B1-2D1C-495B-8DB4-59DF8CE6AE65}" type="presParOf" srcId="{7A5EB714-99CB-409F-830A-70194EC5133F}" destId="{3EABF2A5-5A22-491D-B687-E49683A35720}" srcOrd="1" destOrd="0" presId="urn:microsoft.com/office/officeart/2005/8/layout/orgChart1"/>
    <dgm:cxn modelId="{0F853D91-7C3D-4684-BE60-7981EAEA115F}" type="presParOf" srcId="{7A5EB714-99CB-409F-830A-70194EC5133F}" destId="{24BD4D1C-3D60-40D6-B9F3-D685B8B3ACD6}" srcOrd="2" destOrd="0" presId="urn:microsoft.com/office/officeart/2005/8/layout/orgChart1"/>
    <dgm:cxn modelId="{CAD2366B-8FC8-4D55-B12C-1F964B3C675E}" type="presParOf" srcId="{5F7DEEE3-76B4-4A5B-8EBC-5E116389E6D2}" destId="{0418F432-8D22-4899-AF34-14C424AA3A56}" srcOrd="6" destOrd="0" presId="urn:microsoft.com/office/officeart/2005/8/layout/orgChart1"/>
    <dgm:cxn modelId="{EACDE5DD-BCF3-4842-A32D-32CA42F0C248}" type="presParOf" srcId="{5F7DEEE3-76B4-4A5B-8EBC-5E116389E6D2}" destId="{F391D52C-55AD-4B65-BFDA-B17A710F0DAA}" srcOrd="7" destOrd="0" presId="urn:microsoft.com/office/officeart/2005/8/layout/orgChart1"/>
    <dgm:cxn modelId="{C6C11CFF-2026-403C-9D34-2499019BF68E}" type="presParOf" srcId="{F391D52C-55AD-4B65-BFDA-B17A710F0DAA}" destId="{92A303B0-E577-4EF4-9D92-980162620D96}" srcOrd="0" destOrd="0" presId="urn:microsoft.com/office/officeart/2005/8/layout/orgChart1"/>
    <dgm:cxn modelId="{70D9FB8E-43C3-4C6C-B3E4-E526117C0EA8}" type="presParOf" srcId="{92A303B0-E577-4EF4-9D92-980162620D96}" destId="{3CB5A814-2CAD-4C3A-B6A7-3733C187B646}" srcOrd="0" destOrd="0" presId="urn:microsoft.com/office/officeart/2005/8/layout/orgChart1"/>
    <dgm:cxn modelId="{DAE542B1-6C73-4B4D-AD46-1FF4B17C2616}" type="presParOf" srcId="{92A303B0-E577-4EF4-9D92-980162620D96}" destId="{6095ED2C-7C93-470C-9A6D-1EC9155A5072}" srcOrd="1" destOrd="0" presId="urn:microsoft.com/office/officeart/2005/8/layout/orgChart1"/>
    <dgm:cxn modelId="{94300B4A-6997-440D-BE3C-8AB952783308}" type="presParOf" srcId="{F391D52C-55AD-4B65-BFDA-B17A710F0DAA}" destId="{1A1A67B8-0AF6-4ED2-AA92-C5416E91FA98}" srcOrd="1" destOrd="0" presId="urn:microsoft.com/office/officeart/2005/8/layout/orgChart1"/>
    <dgm:cxn modelId="{3D256632-452B-49C0-A138-3C48169041C2}" type="presParOf" srcId="{F391D52C-55AD-4B65-BFDA-B17A710F0DAA}" destId="{693F4AF5-E71B-4D3D-A66B-60E9EEE95EC7}" srcOrd="2" destOrd="0" presId="urn:microsoft.com/office/officeart/2005/8/layout/orgChart1"/>
    <dgm:cxn modelId="{2AE3E9FD-3220-4BCD-A660-2CFB0DC646CD}" type="presParOf" srcId="{5F7DEEE3-76B4-4A5B-8EBC-5E116389E6D2}" destId="{80B260C3-F24D-47D4-BFB8-CD7BE3F48577}" srcOrd="8" destOrd="0" presId="urn:microsoft.com/office/officeart/2005/8/layout/orgChart1"/>
    <dgm:cxn modelId="{E77039A0-67A2-41CF-A276-00794FD98F18}" type="presParOf" srcId="{5F7DEEE3-76B4-4A5B-8EBC-5E116389E6D2}" destId="{F0961155-60EF-48FC-9FB5-26F98D0569B5}" srcOrd="9" destOrd="0" presId="urn:microsoft.com/office/officeart/2005/8/layout/orgChart1"/>
    <dgm:cxn modelId="{702E8E4B-F2FD-46EF-8DAF-912A1C27AD1D}" type="presParOf" srcId="{F0961155-60EF-48FC-9FB5-26F98D0569B5}" destId="{8B1C51B6-8362-4C10-869C-6C9A2F4D8509}" srcOrd="0" destOrd="0" presId="urn:microsoft.com/office/officeart/2005/8/layout/orgChart1"/>
    <dgm:cxn modelId="{5C158252-4455-4279-84D8-375D5B207FFB}" type="presParOf" srcId="{8B1C51B6-8362-4C10-869C-6C9A2F4D8509}" destId="{764FECCF-47FE-49C8-A5AA-55650B125CD5}" srcOrd="0" destOrd="0" presId="urn:microsoft.com/office/officeart/2005/8/layout/orgChart1"/>
    <dgm:cxn modelId="{CC70E0B1-1739-4C9E-9BB7-4F21318C4F75}" type="presParOf" srcId="{8B1C51B6-8362-4C10-869C-6C9A2F4D8509}" destId="{67BE2ABB-E9E9-4E46-B00E-73FF730D6E21}" srcOrd="1" destOrd="0" presId="urn:microsoft.com/office/officeart/2005/8/layout/orgChart1"/>
    <dgm:cxn modelId="{4344F38E-9E35-4F35-B10C-7D92EBAD5F8B}" type="presParOf" srcId="{F0961155-60EF-48FC-9FB5-26F98D0569B5}" destId="{3287C0BA-CA78-4160-8FE7-C6AAB5DA1D2E}" srcOrd="1" destOrd="0" presId="urn:microsoft.com/office/officeart/2005/8/layout/orgChart1"/>
    <dgm:cxn modelId="{66917976-24EA-4EAC-BCA1-E8CDFA28EAF0}" type="presParOf" srcId="{F0961155-60EF-48FC-9FB5-26F98D0569B5}" destId="{E682DC8E-5491-4743-AFC8-7E27F2D0BFF5}" srcOrd="2" destOrd="0" presId="urn:microsoft.com/office/officeart/2005/8/layout/orgChart1"/>
    <dgm:cxn modelId="{0F587179-996E-4C51-969C-A278148A9554}" type="presParOf" srcId="{766A6EAF-CC84-4E43-BF70-33AA625CEB7E}" destId="{858873A9-87ED-4166-BE1D-D80DD488DF2E}"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73C695D-8080-4DD4-815C-8A449667F53D}"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DBF859EE-6652-4184-9FD6-0F81F84EDD27}">
      <dgm:prSet phldrT="[Metin]"/>
      <dgm:spPr/>
      <dgm:t>
        <a:bodyPr/>
        <a:lstStyle/>
        <a:p>
          <a:r>
            <a:rPr lang="tr-TR" dirty="0" smtClean="0"/>
            <a:t>KÜÇÜK YAPILARI ANLAMA SÜREÇLERİ</a:t>
          </a:r>
          <a:endParaRPr lang="tr-TR" dirty="0"/>
        </a:p>
      </dgm:t>
    </dgm:pt>
    <dgm:pt modelId="{4C75EAAB-E3B2-48D5-9FDD-67F0ACEDFEA7}" type="parTrans" cxnId="{F9546802-C3F4-4A04-8321-4B5EF993C9C1}">
      <dgm:prSet/>
      <dgm:spPr/>
      <dgm:t>
        <a:bodyPr/>
        <a:lstStyle/>
        <a:p>
          <a:endParaRPr lang="tr-TR"/>
        </a:p>
      </dgm:t>
    </dgm:pt>
    <dgm:pt modelId="{54C1E392-BA56-461A-B8F9-C6A966661A53}" type="sibTrans" cxnId="{F9546802-C3F4-4A04-8321-4B5EF993C9C1}">
      <dgm:prSet/>
      <dgm:spPr/>
      <dgm:t>
        <a:bodyPr/>
        <a:lstStyle/>
        <a:p>
          <a:endParaRPr lang="tr-TR"/>
        </a:p>
      </dgm:t>
    </dgm:pt>
    <dgm:pt modelId="{F7E786D7-B8D3-4200-9685-16C547A7C794}">
      <dgm:prSet phldrT="[Metin]"/>
      <dgm:spPr/>
      <dgm:t>
        <a:bodyPr/>
        <a:lstStyle/>
        <a:p>
          <a:r>
            <a:rPr lang="tr-TR" dirty="0" smtClean="0"/>
            <a:t>KELİME TANIMA</a:t>
          </a:r>
          <a:endParaRPr lang="tr-TR" dirty="0"/>
        </a:p>
      </dgm:t>
    </dgm:pt>
    <dgm:pt modelId="{2D57FDB3-6A87-4647-9C0C-36191ABB1EE3}" type="parTrans" cxnId="{2E621CC6-AB4A-4880-BE96-2B5B1633CB28}">
      <dgm:prSet/>
      <dgm:spPr/>
      <dgm:t>
        <a:bodyPr/>
        <a:lstStyle/>
        <a:p>
          <a:endParaRPr lang="tr-TR"/>
        </a:p>
      </dgm:t>
    </dgm:pt>
    <dgm:pt modelId="{EDA571AF-8252-478D-8E15-883C5C59B073}" type="sibTrans" cxnId="{2E621CC6-AB4A-4880-BE96-2B5B1633CB28}">
      <dgm:prSet/>
      <dgm:spPr/>
      <dgm:t>
        <a:bodyPr/>
        <a:lstStyle/>
        <a:p>
          <a:endParaRPr lang="tr-TR"/>
        </a:p>
      </dgm:t>
    </dgm:pt>
    <dgm:pt modelId="{5CB886EB-BF2F-41F4-956E-51E5093665B9}">
      <dgm:prSet phldrT="[Metin]"/>
      <dgm:spPr/>
      <dgm:t>
        <a:bodyPr/>
        <a:lstStyle/>
        <a:p>
          <a:r>
            <a:rPr lang="tr-TR" dirty="0" smtClean="0"/>
            <a:t>CÜMLECİKLERİ TANIMA</a:t>
          </a:r>
          <a:endParaRPr lang="tr-TR" dirty="0"/>
        </a:p>
      </dgm:t>
    </dgm:pt>
    <dgm:pt modelId="{F133FC23-692B-454A-8565-8D6363BE4520}" type="parTrans" cxnId="{33332314-0F77-4C2F-97DE-5F4B6AC9AA30}">
      <dgm:prSet/>
      <dgm:spPr/>
      <dgm:t>
        <a:bodyPr/>
        <a:lstStyle/>
        <a:p>
          <a:endParaRPr lang="tr-TR"/>
        </a:p>
      </dgm:t>
    </dgm:pt>
    <dgm:pt modelId="{BE4E693D-D5D1-410F-B90A-CC464969FE99}" type="sibTrans" cxnId="{33332314-0F77-4C2F-97DE-5F4B6AC9AA30}">
      <dgm:prSet/>
      <dgm:spPr/>
      <dgm:t>
        <a:bodyPr/>
        <a:lstStyle/>
        <a:p>
          <a:endParaRPr lang="tr-TR"/>
        </a:p>
      </dgm:t>
    </dgm:pt>
    <dgm:pt modelId="{3A2C843B-AB6E-48C5-AF48-86530A4EA5EE}">
      <dgm:prSet phldrT="[Metin]"/>
      <dgm:spPr/>
      <dgm:t>
        <a:bodyPr/>
        <a:lstStyle/>
        <a:p>
          <a:r>
            <a:rPr lang="tr-TR" dirty="0" smtClean="0"/>
            <a:t>KÜÇÜK YAPI DÜZEYİNDEKİ BİLGİLERİ SEÇME</a:t>
          </a:r>
          <a:endParaRPr lang="tr-TR" dirty="0"/>
        </a:p>
      </dgm:t>
    </dgm:pt>
    <dgm:pt modelId="{DD42D51D-0803-4158-BF9D-2DE5DFF54017}" type="parTrans" cxnId="{45D7AD47-BF09-460B-8148-E95ADBBDD564}">
      <dgm:prSet/>
      <dgm:spPr/>
      <dgm:t>
        <a:bodyPr/>
        <a:lstStyle/>
        <a:p>
          <a:endParaRPr lang="tr-TR"/>
        </a:p>
      </dgm:t>
    </dgm:pt>
    <dgm:pt modelId="{D8ACE630-2E9B-408C-822D-6D03E4C505CD}" type="sibTrans" cxnId="{45D7AD47-BF09-460B-8148-E95ADBBDD564}">
      <dgm:prSet/>
      <dgm:spPr/>
      <dgm:t>
        <a:bodyPr/>
        <a:lstStyle/>
        <a:p>
          <a:endParaRPr lang="tr-TR"/>
        </a:p>
      </dgm:t>
    </dgm:pt>
    <dgm:pt modelId="{220861F4-D667-4AFA-9D8F-E9AA1F860B47}" type="pres">
      <dgm:prSet presAssocID="{F73C695D-8080-4DD4-815C-8A449667F53D}" presName="diagram" presStyleCnt="0">
        <dgm:presLayoutVars>
          <dgm:chPref val="1"/>
          <dgm:dir/>
          <dgm:animOne val="branch"/>
          <dgm:animLvl val="lvl"/>
          <dgm:resizeHandles val="exact"/>
        </dgm:presLayoutVars>
      </dgm:prSet>
      <dgm:spPr/>
      <dgm:t>
        <a:bodyPr/>
        <a:lstStyle/>
        <a:p>
          <a:endParaRPr lang="tr-TR"/>
        </a:p>
      </dgm:t>
    </dgm:pt>
    <dgm:pt modelId="{505ED252-B8ED-47C3-AB3B-6CAD5DCD59C2}" type="pres">
      <dgm:prSet presAssocID="{DBF859EE-6652-4184-9FD6-0F81F84EDD27}" presName="root1" presStyleCnt="0"/>
      <dgm:spPr/>
    </dgm:pt>
    <dgm:pt modelId="{0953263B-456B-4E81-A591-E4758437B0E1}" type="pres">
      <dgm:prSet presAssocID="{DBF859EE-6652-4184-9FD6-0F81F84EDD27}" presName="LevelOneTextNode" presStyleLbl="node0" presStyleIdx="0" presStyleCnt="1">
        <dgm:presLayoutVars>
          <dgm:chPref val="3"/>
        </dgm:presLayoutVars>
      </dgm:prSet>
      <dgm:spPr/>
      <dgm:t>
        <a:bodyPr/>
        <a:lstStyle/>
        <a:p>
          <a:endParaRPr lang="tr-TR"/>
        </a:p>
      </dgm:t>
    </dgm:pt>
    <dgm:pt modelId="{8D68ED5E-CA0F-4F0A-8F03-1197E775F27D}" type="pres">
      <dgm:prSet presAssocID="{DBF859EE-6652-4184-9FD6-0F81F84EDD27}" presName="level2hierChild" presStyleCnt="0"/>
      <dgm:spPr/>
    </dgm:pt>
    <dgm:pt modelId="{71BE1E34-65F9-4FEA-9A39-FC15BEA92583}" type="pres">
      <dgm:prSet presAssocID="{2D57FDB3-6A87-4647-9C0C-36191ABB1EE3}" presName="conn2-1" presStyleLbl="parChTrans1D2" presStyleIdx="0" presStyleCnt="3"/>
      <dgm:spPr/>
      <dgm:t>
        <a:bodyPr/>
        <a:lstStyle/>
        <a:p>
          <a:endParaRPr lang="tr-TR"/>
        </a:p>
      </dgm:t>
    </dgm:pt>
    <dgm:pt modelId="{C49E79EB-450D-4472-91F8-8F049A567EFB}" type="pres">
      <dgm:prSet presAssocID="{2D57FDB3-6A87-4647-9C0C-36191ABB1EE3}" presName="connTx" presStyleLbl="parChTrans1D2" presStyleIdx="0" presStyleCnt="3"/>
      <dgm:spPr/>
      <dgm:t>
        <a:bodyPr/>
        <a:lstStyle/>
        <a:p>
          <a:endParaRPr lang="tr-TR"/>
        </a:p>
      </dgm:t>
    </dgm:pt>
    <dgm:pt modelId="{7EE5FA8D-3480-414C-A133-3916F7419D5D}" type="pres">
      <dgm:prSet presAssocID="{F7E786D7-B8D3-4200-9685-16C547A7C794}" presName="root2" presStyleCnt="0"/>
      <dgm:spPr/>
    </dgm:pt>
    <dgm:pt modelId="{7D311C68-5D86-451E-A6F9-FB6A8519C259}" type="pres">
      <dgm:prSet presAssocID="{F7E786D7-B8D3-4200-9685-16C547A7C794}" presName="LevelTwoTextNode" presStyleLbl="node2" presStyleIdx="0" presStyleCnt="3">
        <dgm:presLayoutVars>
          <dgm:chPref val="3"/>
        </dgm:presLayoutVars>
      </dgm:prSet>
      <dgm:spPr/>
      <dgm:t>
        <a:bodyPr/>
        <a:lstStyle/>
        <a:p>
          <a:endParaRPr lang="tr-TR"/>
        </a:p>
      </dgm:t>
    </dgm:pt>
    <dgm:pt modelId="{072D730A-34B0-4287-8AA5-47A261FDEC12}" type="pres">
      <dgm:prSet presAssocID="{F7E786D7-B8D3-4200-9685-16C547A7C794}" presName="level3hierChild" presStyleCnt="0"/>
      <dgm:spPr/>
    </dgm:pt>
    <dgm:pt modelId="{1E32C0B7-F3FB-4C95-94E2-8A42BFDF0A21}" type="pres">
      <dgm:prSet presAssocID="{F133FC23-692B-454A-8565-8D6363BE4520}" presName="conn2-1" presStyleLbl="parChTrans1D2" presStyleIdx="1" presStyleCnt="3"/>
      <dgm:spPr/>
      <dgm:t>
        <a:bodyPr/>
        <a:lstStyle/>
        <a:p>
          <a:endParaRPr lang="tr-TR"/>
        </a:p>
      </dgm:t>
    </dgm:pt>
    <dgm:pt modelId="{ED406BA6-4938-413C-864D-B48DFB4AE1A8}" type="pres">
      <dgm:prSet presAssocID="{F133FC23-692B-454A-8565-8D6363BE4520}" presName="connTx" presStyleLbl="parChTrans1D2" presStyleIdx="1" presStyleCnt="3"/>
      <dgm:spPr/>
      <dgm:t>
        <a:bodyPr/>
        <a:lstStyle/>
        <a:p>
          <a:endParaRPr lang="tr-TR"/>
        </a:p>
      </dgm:t>
    </dgm:pt>
    <dgm:pt modelId="{A971CB7F-8A7D-412B-A6C5-2257E8B5748C}" type="pres">
      <dgm:prSet presAssocID="{5CB886EB-BF2F-41F4-956E-51E5093665B9}" presName="root2" presStyleCnt="0"/>
      <dgm:spPr/>
    </dgm:pt>
    <dgm:pt modelId="{EBEE380E-A7B8-4123-BDC6-A7C9DAC89F58}" type="pres">
      <dgm:prSet presAssocID="{5CB886EB-BF2F-41F4-956E-51E5093665B9}" presName="LevelTwoTextNode" presStyleLbl="node2" presStyleIdx="1" presStyleCnt="3">
        <dgm:presLayoutVars>
          <dgm:chPref val="3"/>
        </dgm:presLayoutVars>
      </dgm:prSet>
      <dgm:spPr/>
      <dgm:t>
        <a:bodyPr/>
        <a:lstStyle/>
        <a:p>
          <a:endParaRPr lang="tr-TR"/>
        </a:p>
      </dgm:t>
    </dgm:pt>
    <dgm:pt modelId="{BE489FB6-45B1-4F84-B8AD-68349B0EFD78}" type="pres">
      <dgm:prSet presAssocID="{5CB886EB-BF2F-41F4-956E-51E5093665B9}" presName="level3hierChild" presStyleCnt="0"/>
      <dgm:spPr/>
    </dgm:pt>
    <dgm:pt modelId="{2DBF1E8D-5A00-45C4-9A37-7D00B18E30BB}" type="pres">
      <dgm:prSet presAssocID="{DD42D51D-0803-4158-BF9D-2DE5DFF54017}" presName="conn2-1" presStyleLbl="parChTrans1D2" presStyleIdx="2" presStyleCnt="3"/>
      <dgm:spPr/>
      <dgm:t>
        <a:bodyPr/>
        <a:lstStyle/>
        <a:p>
          <a:endParaRPr lang="tr-TR"/>
        </a:p>
      </dgm:t>
    </dgm:pt>
    <dgm:pt modelId="{8BFDCC9F-6672-4CF5-87A9-2570A945B0E8}" type="pres">
      <dgm:prSet presAssocID="{DD42D51D-0803-4158-BF9D-2DE5DFF54017}" presName="connTx" presStyleLbl="parChTrans1D2" presStyleIdx="2" presStyleCnt="3"/>
      <dgm:spPr/>
      <dgm:t>
        <a:bodyPr/>
        <a:lstStyle/>
        <a:p>
          <a:endParaRPr lang="tr-TR"/>
        </a:p>
      </dgm:t>
    </dgm:pt>
    <dgm:pt modelId="{80B4954D-1EA5-48CC-B4B6-9E2A080CBF83}" type="pres">
      <dgm:prSet presAssocID="{3A2C843B-AB6E-48C5-AF48-86530A4EA5EE}" presName="root2" presStyleCnt="0"/>
      <dgm:spPr/>
    </dgm:pt>
    <dgm:pt modelId="{4640BFCB-F4D8-419D-8F71-CCDA1EF4B1DC}" type="pres">
      <dgm:prSet presAssocID="{3A2C843B-AB6E-48C5-AF48-86530A4EA5EE}" presName="LevelTwoTextNode" presStyleLbl="node2" presStyleIdx="2" presStyleCnt="3">
        <dgm:presLayoutVars>
          <dgm:chPref val="3"/>
        </dgm:presLayoutVars>
      </dgm:prSet>
      <dgm:spPr/>
      <dgm:t>
        <a:bodyPr/>
        <a:lstStyle/>
        <a:p>
          <a:endParaRPr lang="tr-TR"/>
        </a:p>
      </dgm:t>
    </dgm:pt>
    <dgm:pt modelId="{86D04BC5-16D2-41CF-B9E1-0F7DE0BD6E16}" type="pres">
      <dgm:prSet presAssocID="{3A2C843B-AB6E-48C5-AF48-86530A4EA5EE}" presName="level3hierChild" presStyleCnt="0"/>
      <dgm:spPr/>
    </dgm:pt>
  </dgm:ptLst>
  <dgm:cxnLst>
    <dgm:cxn modelId="{2E621CC6-AB4A-4880-BE96-2B5B1633CB28}" srcId="{DBF859EE-6652-4184-9FD6-0F81F84EDD27}" destId="{F7E786D7-B8D3-4200-9685-16C547A7C794}" srcOrd="0" destOrd="0" parTransId="{2D57FDB3-6A87-4647-9C0C-36191ABB1EE3}" sibTransId="{EDA571AF-8252-478D-8E15-883C5C59B073}"/>
    <dgm:cxn modelId="{D7EAC32C-748B-4EF8-AD08-1737B601A95B}" type="presOf" srcId="{F73C695D-8080-4DD4-815C-8A449667F53D}" destId="{220861F4-D667-4AFA-9D8F-E9AA1F860B47}" srcOrd="0" destOrd="0" presId="urn:microsoft.com/office/officeart/2005/8/layout/hierarchy2"/>
    <dgm:cxn modelId="{3A6D2EA8-DCFD-43E3-B32C-F27DA3BC7EC5}" type="presOf" srcId="{2D57FDB3-6A87-4647-9C0C-36191ABB1EE3}" destId="{71BE1E34-65F9-4FEA-9A39-FC15BEA92583}" srcOrd="0" destOrd="0" presId="urn:microsoft.com/office/officeart/2005/8/layout/hierarchy2"/>
    <dgm:cxn modelId="{38FB7B61-1BE2-424D-B4C2-E11A6EA4D925}" type="presOf" srcId="{5CB886EB-BF2F-41F4-956E-51E5093665B9}" destId="{EBEE380E-A7B8-4123-BDC6-A7C9DAC89F58}" srcOrd="0" destOrd="0" presId="urn:microsoft.com/office/officeart/2005/8/layout/hierarchy2"/>
    <dgm:cxn modelId="{896AFA72-5429-4866-A81B-0C8E71B9A9E1}" type="presOf" srcId="{DD42D51D-0803-4158-BF9D-2DE5DFF54017}" destId="{8BFDCC9F-6672-4CF5-87A9-2570A945B0E8}" srcOrd="1" destOrd="0" presId="urn:microsoft.com/office/officeart/2005/8/layout/hierarchy2"/>
    <dgm:cxn modelId="{7C1E311B-8816-41DA-9185-E663A35624B2}" type="presOf" srcId="{DBF859EE-6652-4184-9FD6-0F81F84EDD27}" destId="{0953263B-456B-4E81-A591-E4758437B0E1}" srcOrd="0" destOrd="0" presId="urn:microsoft.com/office/officeart/2005/8/layout/hierarchy2"/>
    <dgm:cxn modelId="{45D7AD47-BF09-460B-8148-E95ADBBDD564}" srcId="{DBF859EE-6652-4184-9FD6-0F81F84EDD27}" destId="{3A2C843B-AB6E-48C5-AF48-86530A4EA5EE}" srcOrd="2" destOrd="0" parTransId="{DD42D51D-0803-4158-BF9D-2DE5DFF54017}" sibTransId="{D8ACE630-2E9B-408C-822D-6D03E4C505CD}"/>
    <dgm:cxn modelId="{0224D2F8-DFBB-46E5-B317-55DA36180DCE}" type="presOf" srcId="{F7E786D7-B8D3-4200-9685-16C547A7C794}" destId="{7D311C68-5D86-451E-A6F9-FB6A8519C259}" srcOrd="0" destOrd="0" presId="urn:microsoft.com/office/officeart/2005/8/layout/hierarchy2"/>
    <dgm:cxn modelId="{8C4E79F2-0DBE-4F04-8B47-5CC5DDE01B4A}" type="presOf" srcId="{F133FC23-692B-454A-8565-8D6363BE4520}" destId="{ED406BA6-4938-413C-864D-B48DFB4AE1A8}" srcOrd="1" destOrd="0" presId="urn:microsoft.com/office/officeart/2005/8/layout/hierarchy2"/>
    <dgm:cxn modelId="{9517E3B9-77EB-4EE3-935E-6EAFD2481AF4}" type="presOf" srcId="{DD42D51D-0803-4158-BF9D-2DE5DFF54017}" destId="{2DBF1E8D-5A00-45C4-9A37-7D00B18E30BB}" srcOrd="0" destOrd="0" presId="urn:microsoft.com/office/officeart/2005/8/layout/hierarchy2"/>
    <dgm:cxn modelId="{2213D44A-EBF9-45D8-8457-2DE3C96150B0}" type="presOf" srcId="{F133FC23-692B-454A-8565-8D6363BE4520}" destId="{1E32C0B7-F3FB-4C95-94E2-8A42BFDF0A21}" srcOrd="0" destOrd="0" presId="urn:microsoft.com/office/officeart/2005/8/layout/hierarchy2"/>
    <dgm:cxn modelId="{9B0209AC-55A1-4599-9FDC-FA8AD2AAD1D0}" type="presOf" srcId="{2D57FDB3-6A87-4647-9C0C-36191ABB1EE3}" destId="{C49E79EB-450D-4472-91F8-8F049A567EFB}" srcOrd="1" destOrd="0" presId="urn:microsoft.com/office/officeart/2005/8/layout/hierarchy2"/>
    <dgm:cxn modelId="{055EB83D-D197-4266-88D8-1C1135C26BCD}" type="presOf" srcId="{3A2C843B-AB6E-48C5-AF48-86530A4EA5EE}" destId="{4640BFCB-F4D8-419D-8F71-CCDA1EF4B1DC}" srcOrd="0" destOrd="0" presId="urn:microsoft.com/office/officeart/2005/8/layout/hierarchy2"/>
    <dgm:cxn modelId="{F9546802-C3F4-4A04-8321-4B5EF993C9C1}" srcId="{F73C695D-8080-4DD4-815C-8A449667F53D}" destId="{DBF859EE-6652-4184-9FD6-0F81F84EDD27}" srcOrd="0" destOrd="0" parTransId="{4C75EAAB-E3B2-48D5-9FDD-67F0ACEDFEA7}" sibTransId="{54C1E392-BA56-461A-B8F9-C6A966661A53}"/>
    <dgm:cxn modelId="{33332314-0F77-4C2F-97DE-5F4B6AC9AA30}" srcId="{DBF859EE-6652-4184-9FD6-0F81F84EDD27}" destId="{5CB886EB-BF2F-41F4-956E-51E5093665B9}" srcOrd="1" destOrd="0" parTransId="{F133FC23-692B-454A-8565-8D6363BE4520}" sibTransId="{BE4E693D-D5D1-410F-B90A-CC464969FE99}"/>
    <dgm:cxn modelId="{74CA26F7-2406-4E42-8215-0B8D8DFA030F}" type="presParOf" srcId="{220861F4-D667-4AFA-9D8F-E9AA1F860B47}" destId="{505ED252-B8ED-47C3-AB3B-6CAD5DCD59C2}" srcOrd="0" destOrd="0" presId="urn:microsoft.com/office/officeart/2005/8/layout/hierarchy2"/>
    <dgm:cxn modelId="{E49131EC-B140-41D4-A691-162FB529AFD2}" type="presParOf" srcId="{505ED252-B8ED-47C3-AB3B-6CAD5DCD59C2}" destId="{0953263B-456B-4E81-A591-E4758437B0E1}" srcOrd="0" destOrd="0" presId="urn:microsoft.com/office/officeart/2005/8/layout/hierarchy2"/>
    <dgm:cxn modelId="{B870A84E-B6E2-4073-BEBA-9D37CDECA316}" type="presParOf" srcId="{505ED252-B8ED-47C3-AB3B-6CAD5DCD59C2}" destId="{8D68ED5E-CA0F-4F0A-8F03-1197E775F27D}" srcOrd="1" destOrd="0" presId="urn:microsoft.com/office/officeart/2005/8/layout/hierarchy2"/>
    <dgm:cxn modelId="{4A456543-02D0-4BC2-BE7E-0798070FB4BD}" type="presParOf" srcId="{8D68ED5E-CA0F-4F0A-8F03-1197E775F27D}" destId="{71BE1E34-65F9-4FEA-9A39-FC15BEA92583}" srcOrd="0" destOrd="0" presId="urn:microsoft.com/office/officeart/2005/8/layout/hierarchy2"/>
    <dgm:cxn modelId="{A0A80A13-0709-4621-95D7-27AEC706743D}" type="presParOf" srcId="{71BE1E34-65F9-4FEA-9A39-FC15BEA92583}" destId="{C49E79EB-450D-4472-91F8-8F049A567EFB}" srcOrd="0" destOrd="0" presId="urn:microsoft.com/office/officeart/2005/8/layout/hierarchy2"/>
    <dgm:cxn modelId="{F998CBFD-6FCB-4545-B693-E1E3A04F602E}" type="presParOf" srcId="{8D68ED5E-CA0F-4F0A-8F03-1197E775F27D}" destId="{7EE5FA8D-3480-414C-A133-3916F7419D5D}" srcOrd="1" destOrd="0" presId="urn:microsoft.com/office/officeart/2005/8/layout/hierarchy2"/>
    <dgm:cxn modelId="{B0E64AD0-B22B-4EFA-94FD-F98D8B5F41C0}" type="presParOf" srcId="{7EE5FA8D-3480-414C-A133-3916F7419D5D}" destId="{7D311C68-5D86-451E-A6F9-FB6A8519C259}" srcOrd="0" destOrd="0" presId="urn:microsoft.com/office/officeart/2005/8/layout/hierarchy2"/>
    <dgm:cxn modelId="{79B793B4-F888-4B35-9C47-4F23AE7BC459}" type="presParOf" srcId="{7EE5FA8D-3480-414C-A133-3916F7419D5D}" destId="{072D730A-34B0-4287-8AA5-47A261FDEC12}" srcOrd="1" destOrd="0" presId="urn:microsoft.com/office/officeart/2005/8/layout/hierarchy2"/>
    <dgm:cxn modelId="{E02E05AF-28A0-47BB-93F1-37542DA87F47}" type="presParOf" srcId="{8D68ED5E-CA0F-4F0A-8F03-1197E775F27D}" destId="{1E32C0B7-F3FB-4C95-94E2-8A42BFDF0A21}" srcOrd="2" destOrd="0" presId="urn:microsoft.com/office/officeart/2005/8/layout/hierarchy2"/>
    <dgm:cxn modelId="{D05F5D47-00AE-4CC4-94D7-08F5C629BB03}" type="presParOf" srcId="{1E32C0B7-F3FB-4C95-94E2-8A42BFDF0A21}" destId="{ED406BA6-4938-413C-864D-B48DFB4AE1A8}" srcOrd="0" destOrd="0" presId="urn:microsoft.com/office/officeart/2005/8/layout/hierarchy2"/>
    <dgm:cxn modelId="{98F28764-70E1-4143-A568-A54FDACF88FB}" type="presParOf" srcId="{8D68ED5E-CA0F-4F0A-8F03-1197E775F27D}" destId="{A971CB7F-8A7D-412B-A6C5-2257E8B5748C}" srcOrd="3" destOrd="0" presId="urn:microsoft.com/office/officeart/2005/8/layout/hierarchy2"/>
    <dgm:cxn modelId="{3D666BAB-EE3A-4B3B-9158-C43872C219AC}" type="presParOf" srcId="{A971CB7F-8A7D-412B-A6C5-2257E8B5748C}" destId="{EBEE380E-A7B8-4123-BDC6-A7C9DAC89F58}" srcOrd="0" destOrd="0" presId="urn:microsoft.com/office/officeart/2005/8/layout/hierarchy2"/>
    <dgm:cxn modelId="{1FCEB1B2-0D01-4CEB-83D9-08EF9150919A}" type="presParOf" srcId="{A971CB7F-8A7D-412B-A6C5-2257E8B5748C}" destId="{BE489FB6-45B1-4F84-B8AD-68349B0EFD78}" srcOrd="1" destOrd="0" presId="urn:microsoft.com/office/officeart/2005/8/layout/hierarchy2"/>
    <dgm:cxn modelId="{E9636F2D-B0E5-479D-A0E3-DB6A2A80143E}" type="presParOf" srcId="{8D68ED5E-CA0F-4F0A-8F03-1197E775F27D}" destId="{2DBF1E8D-5A00-45C4-9A37-7D00B18E30BB}" srcOrd="4" destOrd="0" presId="urn:microsoft.com/office/officeart/2005/8/layout/hierarchy2"/>
    <dgm:cxn modelId="{5A388A22-9636-4668-9D31-31EB282B16CB}" type="presParOf" srcId="{2DBF1E8D-5A00-45C4-9A37-7D00B18E30BB}" destId="{8BFDCC9F-6672-4CF5-87A9-2570A945B0E8}" srcOrd="0" destOrd="0" presId="urn:microsoft.com/office/officeart/2005/8/layout/hierarchy2"/>
    <dgm:cxn modelId="{8B7EE1FC-E6B9-4B27-9A17-5123A81EF22C}" type="presParOf" srcId="{8D68ED5E-CA0F-4F0A-8F03-1197E775F27D}" destId="{80B4954D-1EA5-48CC-B4B6-9E2A080CBF83}" srcOrd="5" destOrd="0" presId="urn:microsoft.com/office/officeart/2005/8/layout/hierarchy2"/>
    <dgm:cxn modelId="{A70031C8-E5D9-4983-999F-2ED095BB0139}" type="presParOf" srcId="{80B4954D-1EA5-48CC-B4B6-9E2A080CBF83}" destId="{4640BFCB-F4D8-419D-8F71-CCDA1EF4B1DC}" srcOrd="0" destOrd="0" presId="urn:microsoft.com/office/officeart/2005/8/layout/hierarchy2"/>
    <dgm:cxn modelId="{880FACC7-B7F7-4581-8689-68A81DA41B74}" type="presParOf" srcId="{80B4954D-1EA5-48CC-B4B6-9E2A080CBF83}" destId="{86D04BC5-16D2-41CF-B9E1-0F7DE0BD6E1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522391C-464D-41D4-9CDD-2200856D226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D76FDFFE-E0A6-4392-B6C4-3BD6D4881C1B}">
      <dgm:prSet phldrT="[Metin]"/>
      <dgm:spPr/>
      <dgm:t>
        <a:bodyPr/>
        <a:lstStyle/>
        <a:p>
          <a:r>
            <a:rPr lang="tr-TR" dirty="0" smtClean="0"/>
            <a:t>BÜTÜNLEŞTİRME SÜREÇLERİ</a:t>
          </a:r>
          <a:endParaRPr lang="tr-TR" dirty="0"/>
        </a:p>
      </dgm:t>
    </dgm:pt>
    <dgm:pt modelId="{DE0A7F97-52FD-4E03-95A9-F1002F482D8F}" type="parTrans" cxnId="{2BD4803E-0BB7-415F-B2D2-EC12CEECD5B1}">
      <dgm:prSet/>
      <dgm:spPr/>
      <dgm:t>
        <a:bodyPr/>
        <a:lstStyle/>
        <a:p>
          <a:endParaRPr lang="tr-TR"/>
        </a:p>
      </dgm:t>
    </dgm:pt>
    <dgm:pt modelId="{2182A8F0-B7DF-47E8-87EB-7C0999199637}" type="sibTrans" cxnId="{2BD4803E-0BB7-415F-B2D2-EC12CEECD5B1}">
      <dgm:prSet/>
      <dgm:spPr/>
      <dgm:t>
        <a:bodyPr/>
        <a:lstStyle/>
        <a:p>
          <a:endParaRPr lang="tr-TR"/>
        </a:p>
      </dgm:t>
    </dgm:pt>
    <dgm:pt modelId="{35B5CC09-772F-4BD0-945E-97F5E6C164E4}">
      <dgm:prSet phldrT="[Metin]"/>
      <dgm:spPr/>
      <dgm:t>
        <a:bodyPr/>
        <a:lstStyle/>
        <a:p>
          <a:r>
            <a:rPr lang="tr-TR" dirty="0" smtClean="0"/>
            <a:t>BAĞLARI TANIMA VE ANLAMA</a:t>
          </a:r>
          <a:endParaRPr lang="tr-TR" dirty="0"/>
        </a:p>
      </dgm:t>
    </dgm:pt>
    <dgm:pt modelId="{8C4EE64E-E0AE-40FC-BF31-CF50DCE71906}" type="parTrans" cxnId="{144FA22E-3C69-466C-803F-0B7E95162693}">
      <dgm:prSet/>
      <dgm:spPr/>
      <dgm:t>
        <a:bodyPr/>
        <a:lstStyle/>
        <a:p>
          <a:endParaRPr lang="tr-TR"/>
        </a:p>
      </dgm:t>
    </dgm:pt>
    <dgm:pt modelId="{EF712EA8-EFE2-4BA5-827D-755B4B29B812}" type="sibTrans" cxnId="{144FA22E-3C69-466C-803F-0B7E95162693}">
      <dgm:prSet/>
      <dgm:spPr/>
      <dgm:t>
        <a:bodyPr/>
        <a:lstStyle/>
        <a:p>
          <a:endParaRPr lang="tr-TR"/>
        </a:p>
      </dgm:t>
    </dgm:pt>
    <dgm:pt modelId="{6BF42CC5-DD5C-4ECB-877C-4DFDA875D057}">
      <dgm:prSet phldrT="[Metin]"/>
      <dgm:spPr/>
      <dgm:t>
        <a:bodyPr/>
        <a:lstStyle/>
        <a:p>
          <a:r>
            <a:rPr lang="tr-TR" dirty="0" smtClean="0"/>
            <a:t>MANTIK BAĞLARINI ANLAMA</a:t>
          </a:r>
          <a:endParaRPr lang="tr-TR" dirty="0"/>
        </a:p>
      </dgm:t>
    </dgm:pt>
    <dgm:pt modelId="{6E5A8C34-10EA-4AF6-8D2D-8E8BA77E7EF7}" type="parTrans" cxnId="{66C2BA9A-E0BB-4D24-A869-6B4B4F461854}">
      <dgm:prSet/>
      <dgm:spPr/>
      <dgm:t>
        <a:bodyPr/>
        <a:lstStyle/>
        <a:p>
          <a:endParaRPr lang="tr-TR"/>
        </a:p>
      </dgm:t>
    </dgm:pt>
    <dgm:pt modelId="{4AD5350E-8B62-4647-92A5-D383B46ED82A}" type="sibTrans" cxnId="{66C2BA9A-E0BB-4D24-A869-6B4B4F461854}">
      <dgm:prSet/>
      <dgm:spPr/>
      <dgm:t>
        <a:bodyPr/>
        <a:lstStyle/>
        <a:p>
          <a:endParaRPr lang="tr-TR"/>
        </a:p>
      </dgm:t>
    </dgm:pt>
    <dgm:pt modelId="{D38C7168-5122-4032-8451-D7894D3FCC8D}">
      <dgm:prSet phldrT="[Metin]"/>
      <dgm:spPr/>
      <dgm:t>
        <a:bodyPr/>
        <a:lstStyle/>
        <a:p>
          <a:r>
            <a:rPr lang="tr-TR" dirty="0" smtClean="0"/>
            <a:t>ÇIKARIM YAPMA</a:t>
          </a:r>
          <a:endParaRPr lang="tr-TR" dirty="0"/>
        </a:p>
      </dgm:t>
    </dgm:pt>
    <dgm:pt modelId="{3023EB0E-F503-4931-9FB8-B4E727048076}" type="parTrans" cxnId="{D527FD17-5A37-483D-9BDA-58EF73DAC6D2}">
      <dgm:prSet/>
      <dgm:spPr/>
      <dgm:t>
        <a:bodyPr/>
        <a:lstStyle/>
        <a:p>
          <a:endParaRPr lang="tr-TR"/>
        </a:p>
      </dgm:t>
    </dgm:pt>
    <dgm:pt modelId="{E03E22FF-E6C2-4B80-893A-9EDC301D632C}" type="sibTrans" cxnId="{D527FD17-5A37-483D-9BDA-58EF73DAC6D2}">
      <dgm:prSet/>
      <dgm:spPr/>
      <dgm:t>
        <a:bodyPr/>
        <a:lstStyle/>
        <a:p>
          <a:endParaRPr lang="tr-TR"/>
        </a:p>
      </dgm:t>
    </dgm:pt>
    <dgm:pt modelId="{508982E0-6235-4E4B-BEE2-93605CBAA97D}" type="pres">
      <dgm:prSet presAssocID="{6522391C-464D-41D4-9CDD-2200856D226E}" presName="diagram" presStyleCnt="0">
        <dgm:presLayoutVars>
          <dgm:chPref val="1"/>
          <dgm:dir/>
          <dgm:animOne val="branch"/>
          <dgm:animLvl val="lvl"/>
          <dgm:resizeHandles val="exact"/>
        </dgm:presLayoutVars>
      </dgm:prSet>
      <dgm:spPr/>
      <dgm:t>
        <a:bodyPr/>
        <a:lstStyle/>
        <a:p>
          <a:endParaRPr lang="tr-TR"/>
        </a:p>
      </dgm:t>
    </dgm:pt>
    <dgm:pt modelId="{9389320C-67F3-49B2-B1AD-6CD3055CF821}" type="pres">
      <dgm:prSet presAssocID="{D76FDFFE-E0A6-4392-B6C4-3BD6D4881C1B}" presName="root1" presStyleCnt="0"/>
      <dgm:spPr/>
    </dgm:pt>
    <dgm:pt modelId="{08892305-A096-48E8-8902-C2D1562072B7}" type="pres">
      <dgm:prSet presAssocID="{D76FDFFE-E0A6-4392-B6C4-3BD6D4881C1B}" presName="LevelOneTextNode" presStyleLbl="node0" presStyleIdx="0" presStyleCnt="1">
        <dgm:presLayoutVars>
          <dgm:chPref val="3"/>
        </dgm:presLayoutVars>
      </dgm:prSet>
      <dgm:spPr/>
      <dgm:t>
        <a:bodyPr/>
        <a:lstStyle/>
        <a:p>
          <a:endParaRPr lang="tr-TR"/>
        </a:p>
      </dgm:t>
    </dgm:pt>
    <dgm:pt modelId="{E7979B16-059C-48A2-8EE6-15F43596B22F}" type="pres">
      <dgm:prSet presAssocID="{D76FDFFE-E0A6-4392-B6C4-3BD6D4881C1B}" presName="level2hierChild" presStyleCnt="0"/>
      <dgm:spPr/>
    </dgm:pt>
    <dgm:pt modelId="{482E9514-E1FC-41F0-B71F-FCD8EEF635E1}" type="pres">
      <dgm:prSet presAssocID="{8C4EE64E-E0AE-40FC-BF31-CF50DCE71906}" presName="conn2-1" presStyleLbl="parChTrans1D2" presStyleIdx="0" presStyleCnt="3"/>
      <dgm:spPr/>
      <dgm:t>
        <a:bodyPr/>
        <a:lstStyle/>
        <a:p>
          <a:endParaRPr lang="tr-TR"/>
        </a:p>
      </dgm:t>
    </dgm:pt>
    <dgm:pt modelId="{94D50DCD-B362-4EF2-AB6F-AF729DFC2EEA}" type="pres">
      <dgm:prSet presAssocID="{8C4EE64E-E0AE-40FC-BF31-CF50DCE71906}" presName="connTx" presStyleLbl="parChTrans1D2" presStyleIdx="0" presStyleCnt="3"/>
      <dgm:spPr/>
      <dgm:t>
        <a:bodyPr/>
        <a:lstStyle/>
        <a:p>
          <a:endParaRPr lang="tr-TR"/>
        </a:p>
      </dgm:t>
    </dgm:pt>
    <dgm:pt modelId="{E8D6DA85-9AF7-4D66-81D7-5E496E54EBC0}" type="pres">
      <dgm:prSet presAssocID="{35B5CC09-772F-4BD0-945E-97F5E6C164E4}" presName="root2" presStyleCnt="0"/>
      <dgm:spPr/>
    </dgm:pt>
    <dgm:pt modelId="{C28A00E7-2B3B-44F3-BCAD-FC058ADB7739}" type="pres">
      <dgm:prSet presAssocID="{35B5CC09-772F-4BD0-945E-97F5E6C164E4}" presName="LevelTwoTextNode" presStyleLbl="node2" presStyleIdx="0" presStyleCnt="3">
        <dgm:presLayoutVars>
          <dgm:chPref val="3"/>
        </dgm:presLayoutVars>
      </dgm:prSet>
      <dgm:spPr/>
      <dgm:t>
        <a:bodyPr/>
        <a:lstStyle/>
        <a:p>
          <a:endParaRPr lang="tr-TR"/>
        </a:p>
      </dgm:t>
    </dgm:pt>
    <dgm:pt modelId="{EBC615DA-70AF-4609-A484-1C0F6AA114CE}" type="pres">
      <dgm:prSet presAssocID="{35B5CC09-772F-4BD0-945E-97F5E6C164E4}" presName="level3hierChild" presStyleCnt="0"/>
      <dgm:spPr/>
    </dgm:pt>
    <dgm:pt modelId="{6F33074A-2963-4AD4-8439-F5BAD2637C8B}" type="pres">
      <dgm:prSet presAssocID="{6E5A8C34-10EA-4AF6-8D2D-8E8BA77E7EF7}" presName="conn2-1" presStyleLbl="parChTrans1D2" presStyleIdx="1" presStyleCnt="3"/>
      <dgm:spPr/>
      <dgm:t>
        <a:bodyPr/>
        <a:lstStyle/>
        <a:p>
          <a:endParaRPr lang="tr-TR"/>
        </a:p>
      </dgm:t>
    </dgm:pt>
    <dgm:pt modelId="{051BE342-A21D-403B-A610-69AC6BCAFE16}" type="pres">
      <dgm:prSet presAssocID="{6E5A8C34-10EA-4AF6-8D2D-8E8BA77E7EF7}" presName="connTx" presStyleLbl="parChTrans1D2" presStyleIdx="1" presStyleCnt="3"/>
      <dgm:spPr/>
      <dgm:t>
        <a:bodyPr/>
        <a:lstStyle/>
        <a:p>
          <a:endParaRPr lang="tr-TR"/>
        </a:p>
      </dgm:t>
    </dgm:pt>
    <dgm:pt modelId="{1A72E61F-8DF3-4146-9247-84A962278DE1}" type="pres">
      <dgm:prSet presAssocID="{6BF42CC5-DD5C-4ECB-877C-4DFDA875D057}" presName="root2" presStyleCnt="0"/>
      <dgm:spPr/>
    </dgm:pt>
    <dgm:pt modelId="{E66BCF30-20DA-496D-96A9-E72A924590AD}" type="pres">
      <dgm:prSet presAssocID="{6BF42CC5-DD5C-4ECB-877C-4DFDA875D057}" presName="LevelTwoTextNode" presStyleLbl="node2" presStyleIdx="1" presStyleCnt="3">
        <dgm:presLayoutVars>
          <dgm:chPref val="3"/>
        </dgm:presLayoutVars>
      </dgm:prSet>
      <dgm:spPr/>
      <dgm:t>
        <a:bodyPr/>
        <a:lstStyle/>
        <a:p>
          <a:endParaRPr lang="tr-TR"/>
        </a:p>
      </dgm:t>
    </dgm:pt>
    <dgm:pt modelId="{EF533979-AE8A-444A-A2A9-9CE8976BD64A}" type="pres">
      <dgm:prSet presAssocID="{6BF42CC5-DD5C-4ECB-877C-4DFDA875D057}" presName="level3hierChild" presStyleCnt="0"/>
      <dgm:spPr/>
    </dgm:pt>
    <dgm:pt modelId="{FAB72166-8A8F-44E7-8A33-7B34D82D85D6}" type="pres">
      <dgm:prSet presAssocID="{3023EB0E-F503-4931-9FB8-B4E727048076}" presName="conn2-1" presStyleLbl="parChTrans1D2" presStyleIdx="2" presStyleCnt="3"/>
      <dgm:spPr/>
      <dgm:t>
        <a:bodyPr/>
        <a:lstStyle/>
        <a:p>
          <a:endParaRPr lang="tr-TR"/>
        </a:p>
      </dgm:t>
    </dgm:pt>
    <dgm:pt modelId="{E59CCC0F-15C9-498F-8636-8F56A99D3E71}" type="pres">
      <dgm:prSet presAssocID="{3023EB0E-F503-4931-9FB8-B4E727048076}" presName="connTx" presStyleLbl="parChTrans1D2" presStyleIdx="2" presStyleCnt="3"/>
      <dgm:spPr/>
      <dgm:t>
        <a:bodyPr/>
        <a:lstStyle/>
        <a:p>
          <a:endParaRPr lang="tr-TR"/>
        </a:p>
      </dgm:t>
    </dgm:pt>
    <dgm:pt modelId="{92736EB0-7EEA-4B26-879A-8F6B1F6A9A6D}" type="pres">
      <dgm:prSet presAssocID="{D38C7168-5122-4032-8451-D7894D3FCC8D}" presName="root2" presStyleCnt="0"/>
      <dgm:spPr/>
    </dgm:pt>
    <dgm:pt modelId="{18F0A404-5B15-4C78-B055-B98C82AE4A55}" type="pres">
      <dgm:prSet presAssocID="{D38C7168-5122-4032-8451-D7894D3FCC8D}" presName="LevelTwoTextNode" presStyleLbl="node2" presStyleIdx="2" presStyleCnt="3">
        <dgm:presLayoutVars>
          <dgm:chPref val="3"/>
        </dgm:presLayoutVars>
      </dgm:prSet>
      <dgm:spPr/>
      <dgm:t>
        <a:bodyPr/>
        <a:lstStyle/>
        <a:p>
          <a:endParaRPr lang="tr-TR"/>
        </a:p>
      </dgm:t>
    </dgm:pt>
    <dgm:pt modelId="{9A79F943-EC90-4130-A506-D6612979AE93}" type="pres">
      <dgm:prSet presAssocID="{D38C7168-5122-4032-8451-D7894D3FCC8D}" presName="level3hierChild" presStyleCnt="0"/>
      <dgm:spPr/>
    </dgm:pt>
  </dgm:ptLst>
  <dgm:cxnLst>
    <dgm:cxn modelId="{66C2BA9A-E0BB-4D24-A869-6B4B4F461854}" srcId="{D76FDFFE-E0A6-4392-B6C4-3BD6D4881C1B}" destId="{6BF42CC5-DD5C-4ECB-877C-4DFDA875D057}" srcOrd="1" destOrd="0" parTransId="{6E5A8C34-10EA-4AF6-8D2D-8E8BA77E7EF7}" sibTransId="{4AD5350E-8B62-4647-92A5-D383B46ED82A}"/>
    <dgm:cxn modelId="{AAA79631-D35A-41C5-B2FD-50C8FF2DB9F7}" type="presOf" srcId="{3023EB0E-F503-4931-9FB8-B4E727048076}" destId="{E59CCC0F-15C9-498F-8636-8F56A99D3E71}" srcOrd="1" destOrd="0" presId="urn:microsoft.com/office/officeart/2005/8/layout/hierarchy2"/>
    <dgm:cxn modelId="{144FA22E-3C69-466C-803F-0B7E95162693}" srcId="{D76FDFFE-E0A6-4392-B6C4-3BD6D4881C1B}" destId="{35B5CC09-772F-4BD0-945E-97F5E6C164E4}" srcOrd="0" destOrd="0" parTransId="{8C4EE64E-E0AE-40FC-BF31-CF50DCE71906}" sibTransId="{EF712EA8-EFE2-4BA5-827D-755B4B29B812}"/>
    <dgm:cxn modelId="{5FF12531-A256-4D42-8E64-00F1D8FDA521}" type="presOf" srcId="{6BF42CC5-DD5C-4ECB-877C-4DFDA875D057}" destId="{E66BCF30-20DA-496D-96A9-E72A924590AD}" srcOrd="0" destOrd="0" presId="urn:microsoft.com/office/officeart/2005/8/layout/hierarchy2"/>
    <dgm:cxn modelId="{2BD4803E-0BB7-415F-B2D2-EC12CEECD5B1}" srcId="{6522391C-464D-41D4-9CDD-2200856D226E}" destId="{D76FDFFE-E0A6-4392-B6C4-3BD6D4881C1B}" srcOrd="0" destOrd="0" parTransId="{DE0A7F97-52FD-4E03-95A9-F1002F482D8F}" sibTransId="{2182A8F0-B7DF-47E8-87EB-7C0999199637}"/>
    <dgm:cxn modelId="{4F75F313-8369-46BE-8560-9B73382EFA87}" type="presOf" srcId="{35B5CC09-772F-4BD0-945E-97F5E6C164E4}" destId="{C28A00E7-2B3B-44F3-BCAD-FC058ADB7739}" srcOrd="0" destOrd="0" presId="urn:microsoft.com/office/officeart/2005/8/layout/hierarchy2"/>
    <dgm:cxn modelId="{3286C10B-BD63-419B-94DA-EA787A12456B}" type="presOf" srcId="{3023EB0E-F503-4931-9FB8-B4E727048076}" destId="{FAB72166-8A8F-44E7-8A33-7B34D82D85D6}" srcOrd="0" destOrd="0" presId="urn:microsoft.com/office/officeart/2005/8/layout/hierarchy2"/>
    <dgm:cxn modelId="{40F6CD2D-8BA7-4FFB-9983-C462F3DDD32D}" type="presOf" srcId="{8C4EE64E-E0AE-40FC-BF31-CF50DCE71906}" destId="{94D50DCD-B362-4EF2-AB6F-AF729DFC2EEA}" srcOrd="1" destOrd="0" presId="urn:microsoft.com/office/officeart/2005/8/layout/hierarchy2"/>
    <dgm:cxn modelId="{A53842B0-EBCE-46A0-A4B0-C213ACAFB63F}" type="presOf" srcId="{6E5A8C34-10EA-4AF6-8D2D-8E8BA77E7EF7}" destId="{051BE342-A21D-403B-A610-69AC6BCAFE16}" srcOrd="1" destOrd="0" presId="urn:microsoft.com/office/officeart/2005/8/layout/hierarchy2"/>
    <dgm:cxn modelId="{BC1C3467-3622-4E7A-B46F-D9B1E12F3704}" type="presOf" srcId="{6E5A8C34-10EA-4AF6-8D2D-8E8BA77E7EF7}" destId="{6F33074A-2963-4AD4-8439-F5BAD2637C8B}" srcOrd="0" destOrd="0" presId="urn:microsoft.com/office/officeart/2005/8/layout/hierarchy2"/>
    <dgm:cxn modelId="{47B7B084-5E06-4B33-8527-822BD811949C}" type="presOf" srcId="{D38C7168-5122-4032-8451-D7894D3FCC8D}" destId="{18F0A404-5B15-4C78-B055-B98C82AE4A55}" srcOrd="0" destOrd="0" presId="urn:microsoft.com/office/officeart/2005/8/layout/hierarchy2"/>
    <dgm:cxn modelId="{D527FD17-5A37-483D-9BDA-58EF73DAC6D2}" srcId="{D76FDFFE-E0A6-4392-B6C4-3BD6D4881C1B}" destId="{D38C7168-5122-4032-8451-D7894D3FCC8D}" srcOrd="2" destOrd="0" parTransId="{3023EB0E-F503-4931-9FB8-B4E727048076}" sibTransId="{E03E22FF-E6C2-4B80-893A-9EDC301D632C}"/>
    <dgm:cxn modelId="{5183CADA-1727-484B-B8BB-30CD00D6BD45}" type="presOf" srcId="{6522391C-464D-41D4-9CDD-2200856D226E}" destId="{508982E0-6235-4E4B-BEE2-93605CBAA97D}" srcOrd="0" destOrd="0" presId="urn:microsoft.com/office/officeart/2005/8/layout/hierarchy2"/>
    <dgm:cxn modelId="{4D2250F5-E77A-4946-BB44-7DDEC10B8F79}" type="presOf" srcId="{8C4EE64E-E0AE-40FC-BF31-CF50DCE71906}" destId="{482E9514-E1FC-41F0-B71F-FCD8EEF635E1}" srcOrd="0" destOrd="0" presId="urn:microsoft.com/office/officeart/2005/8/layout/hierarchy2"/>
    <dgm:cxn modelId="{E0B76915-D749-4BD6-8264-D440B26F4DC6}" type="presOf" srcId="{D76FDFFE-E0A6-4392-B6C4-3BD6D4881C1B}" destId="{08892305-A096-48E8-8902-C2D1562072B7}" srcOrd="0" destOrd="0" presId="urn:microsoft.com/office/officeart/2005/8/layout/hierarchy2"/>
    <dgm:cxn modelId="{8180D6B4-82AA-4A48-95BC-3964D72C09C8}" type="presParOf" srcId="{508982E0-6235-4E4B-BEE2-93605CBAA97D}" destId="{9389320C-67F3-49B2-B1AD-6CD3055CF821}" srcOrd="0" destOrd="0" presId="urn:microsoft.com/office/officeart/2005/8/layout/hierarchy2"/>
    <dgm:cxn modelId="{D84AB340-9C43-42FC-A1CB-6507CAD0DA92}" type="presParOf" srcId="{9389320C-67F3-49B2-B1AD-6CD3055CF821}" destId="{08892305-A096-48E8-8902-C2D1562072B7}" srcOrd="0" destOrd="0" presId="urn:microsoft.com/office/officeart/2005/8/layout/hierarchy2"/>
    <dgm:cxn modelId="{4B35ECDC-017C-4E46-A47C-E274B328AE9C}" type="presParOf" srcId="{9389320C-67F3-49B2-B1AD-6CD3055CF821}" destId="{E7979B16-059C-48A2-8EE6-15F43596B22F}" srcOrd="1" destOrd="0" presId="urn:microsoft.com/office/officeart/2005/8/layout/hierarchy2"/>
    <dgm:cxn modelId="{D37D08F6-D3E0-47ED-9BCF-88213218E176}" type="presParOf" srcId="{E7979B16-059C-48A2-8EE6-15F43596B22F}" destId="{482E9514-E1FC-41F0-B71F-FCD8EEF635E1}" srcOrd="0" destOrd="0" presId="urn:microsoft.com/office/officeart/2005/8/layout/hierarchy2"/>
    <dgm:cxn modelId="{1BB908EC-79AC-4646-BEED-3FD11E91D932}" type="presParOf" srcId="{482E9514-E1FC-41F0-B71F-FCD8EEF635E1}" destId="{94D50DCD-B362-4EF2-AB6F-AF729DFC2EEA}" srcOrd="0" destOrd="0" presId="urn:microsoft.com/office/officeart/2005/8/layout/hierarchy2"/>
    <dgm:cxn modelId="{CFBB19A7-4C5E-48B3-95DC-41DC48F851AC}" type="presParOf" srcId="{E7979B16-059C-48A2-8EE6-15F43596B22F}" destId="{E8D6DA85-9AF7-4D66-81D7-5E496E54EBC0}" srcOrd="1" destOrd="0" presId="urn:microsoft.com/office/officeart/2005/8/layout/hierarchy2"/>
    <dgm:cxn modelId="{A0AD7906-A28A-4522-99DE-0BF311CC9AAF}" type="presParOf" srcId="{E8D6DA85-9AF7-4D66-81D7-5E496E54EBC0}" destId="{C28A00E7-2B3B-44F3-BCAD-FC058ADB7739}" srcOrd="0" destOrd="0" presId="urn:microsoft.com/office/officeart/2005/8/layout/hierarchy2"/>
    <dgm:cxn modelId="{240FC9A2-0D51-46B1-9A29-D5C1F1CBB20F}" type="presParOf" srcId="{E8D6DA85-9AF7-4D66-81D7-5E496E54EBC0}" destId="{EBC615DA-70AF-4609-A484-1C0F6AA114CE}" srcOrd="1" destOrd="0" presId="urn:microsoft.com/office/officeart/2005/8/layout/hierarchy2"/>
    <dgm:cxn modelId="{69B6B9AF-1E6E-41AB-9C2A-01D0FF8DCE4E}" type="presParOf" srcId="{E7979B16-059C-48A2-8EE6-15F43596B22F}" destId="{6F33074A-2963-4AD4-8439-F5BAD2637C8B}" srcOrd="2" destOrd="0" presId="urn:microsoft.com/office/officeart/2005/8/layout/hierarchy2"/>
    <dgm:cxn modelId="{37AAEB6B-1BFF-4F21-BE08-18A99FA7DEED}" type="presParOf" srcId="{6F33074A-2963-4AD4-8439-F5BAD2637C8B}" destId="{051BE342-A21D-403B-A610-69AC6BCAFE16}" srcOrd="0" destOrd="0" presId="urn:microsoft.com/office/officeart/2005/8/layout/hierarchy2"/>
    <dgm:cxn modelId="{FB335510-9A76-4333-BCED-90C0E189F9EE}" type="presParOf" srcId="{E7979B16-059C-48A2-8EE6-15F43596B22F}" destId="{1A72E61F-8DF3-4146-9247-84A962278DE1}" srcOrd="3" destOrd="0" presId="urn:microsoft.com/office/officeart/2005/8/layout/hierarchy2"/>
    <dgm:cxn modelId="{555757FE-6F90-4366-B551-E4A502AE931D}" type="presParOf" srcId="{1A72E61F-8DF3-4146-9247-84A962278DE1}" destId="{E66BCF30-20DA-496D-96A9-E72A924590AD}" srcOrd="0" destOrd="0" presId="urn:microsoft.com/office/officeart/2005/8/layout/hierarchy2"/>
    <dgm:cxn modelId="{58E4C5E4-4C86-4B4C-AA39-C89B16B3C901}" type="presParOf" srcId="{1A72E61F-8DF3-4146-9247-84A962278DE1}" destId="{EF533979-AE8A-444A-A2A9-9CE8976BD64A}" srcOrd="1" destOrd="0" presId="urn:microsoft.com/office/officeart/2005/8/layout/hierarchy2"/>
    <dgm:cxn modelId="{60662F85-F223-493F-96B8-E7063F5C19BD}" type="presParOf" srcId="{E7979B16-059C-48A2-8EE6-15F43596B22F}" destId="{FAB72166-8A8F-44E7-8A33-7B34D82D85D6}" srcOrd="4" destOrd="0" presId="urn:microsoft.com/office/officeart/2005/8/layout/hierarchy2"/>
    <dgm:cxn modelId="{FBD92B22-1747-43FF-8A0D-08B112BAE7E2}" type="presParOf" srcId="{FAB72166-8A8F-44E7-8A33-7B34D82D85D6}" destId="{E59CCC0F-15C9-498F-8636-8F56A99D3E71}" srcOrd="0" destOrd="0" presId="urn:microsoft.com/office/officeart/2005/8/layout/hierarchy2"/>
    <dgm:cxn modelId="{3928701F-633E-4B63-BBF6-E8640D1DE1A9}" type="presParOf" srcId="{E7979B16-059C-48A2-8EE6-15F43596B22F}" destId="{92736EB0-7EEA-4B26-879A-8F6B1F6A9A6D}" srcOrd="5" destOrd="0" presId="urn:microsoft.com/office/officeart/2005/8/layout/hierarchy2"/>
    <dgm:cxn modelId="{F0A5AF3C-308C-4ACB-A4AE-43AA5FE59E5C}" type="presParOf" srcId="{92736EB0-7EEA-4B26-879A-8F6B1F6A9A6D}" destId="{18F0A404-5B15-4C78-B055-B98C82AE4A55}" srcOrd="0" destOrd="0" presId="urn:microsoft.com/office/officeart/2005/8/layout/hierarchy2"/>
    <dgm:cxn modelId="{35DC1B38-9E7B-4C31-8929-FB06B3A12EAE}" type="presParOf" srcId="{92736EB0-7EEA-4B26-879A-8F6B1F6A9A6D}" destId="{9A79F943-EC90-4130-A506-D6612979AE93}"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5DA2050-0AEE-4392-96FD-F545053C8B5A}"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F755010F-7373-4B76-AF03-AB315C95B9B5}">
      <dgm:prSet phldrT="[Metin]"/>
      <dgm:spPr/>
      <dgm:t>
        <a:bodyPr/>
        <a:lstStyle/>
        <a:p>
          <a:r>
            <a:rPr lang="tr-TR" dirty="0" smtClean="0"/>
            <a:t>BÜYÜK YAPILARI ANLAMA SÜREÇLERİ</a:t>
          </a:r>
          <a:endParaRPr lang="tr-TR" dirty="0"/>
        </a:p>
      </dgm:t>
    </dgm:pt>
    <dgm:pt modelId="{641B4C03-E5F2-4131-9CA4-B8C403D1E6F7}" type="parTrans" cxnId="{21BC2C75-A3E8-4EAF-817C-8FD62F6BFAB8}">
      <dgm:prSet/>
      <dgm:spPr/>
      <dgm:t>
        <a:bodyPr/>
        <a:lstStyle/>
        <a:p>
          <a:endParaRPr lang="tr-TR"/>
        </a:p>
      </dgm:t>
    </dgm:pt>
    <dgm:pt modelId="{45C8D336-C51C-492A-9BAA-F561602A3FE9}" type="sibTrans" cxnId="{21BC2C75-A3E8-4EAF-817C-8FD62F6BFAB8}">
      <dgm:prSet/>
      <dgm:spPr/>
      <dgm:t>
        <a:bodyPr/>
        <a:lstStyle/>
        <a:p>
          <a:endParaRPr lang="tr-TR"/>
        </a:p>
      </dgm:t>
    </dgm:pt>
    <dgm:pt modelId="{DE257F16-CD9E-454F-86D4-F43CB75B0E58}">
      <dgm:prSet phldrT="[Metin]"/>
      <dgm:spPr/>
      <dgm:t>
        <a:bodyPr/>
        <a:lstStyle/>
        <a:p>
          <a:r>
            <a:rPr lang="tr-TR" dirty="0" smtClean="0"/>
            <a:t>ANA DÜŞÜNCEYİ BELİRLEME</a:t>
          </a:r>
          <a:endParaRPr lang="tr-TR" dirty="0"/>
        </a:p>
      </dgm:t>
    </dgm:pt>
    <dgm:pt modelId="{6303CE09-5D8D-4B73-8416-1C5F51C9F657}" type="parTrans" cxnId="{1538FBCB-3660-4C2E-B64B-F16D0C472596}">
      <dgm:prSet/>
      <dgm:spPr/>
      <dgm:t>
        <a:bodyPr/>
        <a:lstStyle/>
        <a:p>
          <a:endParaRPr lang="tr-TR"/>
        </a:p>
      </dgm:t>
    </dgm:pt>
    <dgm:pt modelId="{614E88E0-4670-4826-AD2C-071B4083A18E}" type="sibTrans" cxnId="{1538FBCB-3660-4C2E-B64B-F16D0C472596}">
      <dgm:prSet/>
      <dgm:spPr/>
      <dgm:t>
        <a:bodyPr/>
        <a:lstStyle/>
        <a:p>
          <a:endParaRPr lang="tr-TR"/>
        </a:p>
      </dgm:t>
    </dgm:pt>
    <dgm:pt modelId="{AE66C642-D497-4622-BCD7-E458CADBE708}">
      <dgm:prSet phldrT="[Metin]"/>
      <dgm:spPr/>
      <dgm:t>
        <a:bodyPr/>
        <a:lstStyle/>
        <a:p>
          <a:r>
            <a:rPr lang="tr-TR" dirty="0" smtClean="0"/>
            <a:t>METNİ ÖZETLEME</a:t>
          </a:r>
          <a:endParaRPr lang="tr-TR" dirty="0"/>
        </a:p>
      </dgm:t>
    </dgm:pt>
    <dgm:pt modelId="{044F773C-1AD5-44A6-9728-495DA04FAD39}" type="parTrans" cxnId="{D99F1F69-BEBA-4DC7-9FD8-F89D4D8DA795}">
      <dgm:prSet/>
      <dgm:spPr/>
      <dgm:t>
        <a:bodyPr/>
        <a:lstStyle/>
        <a:p>
          <a:endParaRPr lang="tr-TR"/>
        </a:p>
      </dgm:t>
    </dgm:pt>
    <dgm:pt modelId="{E9A4138F-9917-4FEA-B9B1-B58A80823C82}" type="sibTrans" cxnId="{D99F1F69-BEBA-4DC7-9FD8-F89D4D8DA795}">
      <dgm:prSet/>
      <dgm:spPr/>
      <dgm:t>
        <a:bodyPr/>
        <a:lstStyle/>
        <a:p>
          <a:endParaRPr lang="tr-TR"/>
        </a:p>
      </dgm:t>
    </dgm:pt>
    <dgm:pt modelId="{86C6ED86-9B90-42DB-B226-AA41F1EC9988}">
      <dgm:prSet phldrT="[Metin]"/>
      <dgm:spPr/>
      <dgm:t>
        <a:bodyPr/>
        <a:lstStyle/>
        <a:p>
          <a:r>
            <a:rPr lang="tr-TR" dirty="0" smtClean="0"/>
            <a:t>METNİN YAPISINI TANIMA</a:t>
          </a:r>
          <a:endParaRPr lang="tr-TR" dirty="0"/>
        </a:p>
      </dgm:t>
    </dgm:pt>
    <dgm:pt modelId="{037DDA0D-0DC1-45C7-B9E5-427E1052FF72}" type="parTrans" cxnId="{FE315988-2B7C-4D0E-ACC6-3393138B44AD}">
      <dgm:prSet/>
      <dgm:spPr/>
      <dgm:t>
        <a:bodyPr/>
        <a:lstStyle/>
        <a:p>
          <a:endParaRPr lang="tr-TR"/>
        </a:p>
      </dgm:t>
    </dgm:pt>
    <dgm:pt modelId="{A717A13E-1BEE-4665-A179-3520ABAF6FEF}" type="sibTrans" cxnId="{FE315988-2B7C-4D0E-ACC6-3393138B44AD}">
      <dgm:prSet/>
      <dgm:spPr/>
      <dgm:t>
        <a:bodyPr/>
        <a:lstStyle/>
        <a:p>
          <a:endParaRPr lang="tr-TR"/>
        </a:p>
      </dgm:t>
    </dgm:pt>
    <dgm:pt modelId="{9085E400-6FA7-4F41-9839-7C442E12EB86}" type="pres">
      <dgm:prSet presAssocID="{45DA2050-0AEE-4392-96FD-F545053C8B5A}" presName="diagram" presStyleCnt="0">
        <dgm:presLayoutVars>
          <dgm:chPref val="1"/>
          <dgm:dir/>
          <dgm:animOne val="branch"/>
          <dgm:animLvl val="lvl"/>
          <dgm:resizeHandles val="exact"/>
        </dgm:presLayoutVars>
      </dgm:prSet>
      <dgm:spPr/>
      <dgm:t>
        <a:bodyPr/>
        <a:lstStyle/>
        <a:p>
          <a:endParaRPr lang="tr-TR"/>
        </a:p>
      </dgm:t>
    </dgm:pt>
    <dgm:pt modelId="{8E044AE5-86E4-4136-93C7-6E942E111F43}" type="pres">
      <dgm:prSet presAssocID="{F755010F-7373-4B76-AF03-AB315C95B9B5}" presName="root1" presStyleCnt="0"/>
      <dgm:spPr/>
    </dgm:pt>
    <dgm:pt modelId="{4D53129D-91BC-47F9-AB21-2CA08A5EB24F}" type="pres">
      <dgm:prSet presAssocID="{F755010F-7373-4B76-AF03-AB315C95B9B5}" presName="LevelOneTextNode" presStyleLbl="node0" presStyleIdx="0" presStyleCnt="1">
        <dgm:presLayoutVars>
          <dgm:chPref val="3"/>
        </dgm:presLayoutVars>
      </dgm:prSet>
      <dgm:spPr/>
      <dgm:t>
        <a:bodyPr/>
        <a:lstStyle/>
        <a:p>
          <a:endParaRPr lang="tr-TR"/>
        </a:p>
      </dgm:t>
    </dgm:pt>
    <dgm:pt modelId="{D3444F54-5629-4B3C-AC18-DBB49CB815A7}" type="pres">
      <dgm:prSet presAssocID="{F755010F-7373-4B76-AF03-AB315C95B9B5}" presName="level2hierChild" presStyleCnt="0"/>
      <dgm:spPr/>
    </dgm:pt>
    <dgm:pt modelId="{EC9C722E-F265-4767-9A44-A138C30D80BB}" type="pres">
      <dgm:prSet presAssocID="{6303CE09-5D8D-4B73-8416-1C5F51C9F657}" presName="conn2-1" presStyleLbl="parChTrans1D2" presStyleIdx="0" presStyleCnt="3"/>
      <dgm:spPr/>
      <dgm:t>
        <a:bodyPr/>
        <a:lstStyle/>
        <a:p>
          <a:endParaRPr lang="tr-TR"/>
        </a:p>
      </dgm:t>
    </dgm:pt>
    <dgm:pt modelId="{48698B02-4FBA-42FA-AEFA-EB440453B24D}" type="pres">
      <dgm:prSet presAssocID="{6303CE09-5D8D-4B73-8416-1C5F51C9F657}" presName="connTx" presStyleLbl="parChTrans1D2" presStyleIdx="0" presStyleCnt="3"/>
      <dgm:spPr/>
      <dgm:t>
        <a:bodyPr/>
        <a:lstStyle/>
        <a:p>
          <a:endParaRPr lang="tr-TR"/>
        </a:p>
      </dgm:t>
    </dgm:pt>
    <dgm:pt modelId="{BDC76D89-CC7A-4FF8-AA75-C534497FE355}" type="pres">
      <dgm:prSet presAssocID="{DE257F16-CD9E-454F-86D4-F43CB75B0E58}" presName="root2" presStyleCnt="0"/>
      <dgm:spPr/>
    </dgm:pt>
    <dgm:pt modelId="{C4B8634E-E18A-47F2-BE69-F999196C626E}" type="pres">
      <dgm:prSet presAssocID="{DE257F16-CD9E-454F-86D4-F43CB75B0E58}" presName="LevelTwoTextNode" presStyleLbl="node2" presStyleIdx="0" presStyleCnt="3">
        <dgm:presLayoutVars>
          <dgm:chPref val="3"/>
        </dgm:presLayoutVars>
      </dgm:prSet>
      <dgm:spPr/>
      <dgm:t>
        <a:bodyPr/>
        <a:lstStyle/>
        <a:p>
          <a:endParaRPr lang="tr-TR"/>
        </a:p>
      </dgm:t>
    </dgm:pt>
    <dgm:pt modelId="{19910342-CE96-46CE-B03D-C00750E0E07A}" type="pres">
      <dgm:prSet presAssocID="{DE257F16-CD9E-454F-86D4-F43CB75B0E58}" presName="level3hierChild" presStyleCnt="0"/>
      <dgm:spPr/>
    </dgm:pt>
    <dgm:pt modelId="{F65253B1-5097-4A5F-BBDC-83F34200779D}" type="pres">
      <dgm:prSet presAssocID="{044F773C-1AD5-44A6-9728-495DA04FAD39}" presName="conn2-1" presStyleLbl="parChTrans1D2" presStyleIdx="1" presStyleCnt="3"/>
      <dgm:spPr/>
      <dgm:t>
        <a:bodyPr/>
        <a:lstStyle/>
        <a:p>
          <a:endParaRPr lang="tr-TR"/>
        </a:p>
      </dgm:t>
    </dgm:pt>
    <dgm:pt modelId="{DD5F0C80-BF95-49BC-AD79-A8F96016793E}" type="pres">
      <dgm:prSet presAssocID="{044F773C-1AD5-44A6-9728-495DA04FAD39}" presName="connTx" presStyleLbl="parChTrans1D2" presStyleIdx="1" presStyleCnt="3"/>
      <dgm:spPr/>
      <dgm:t>
        <a:bodyPr/>
        <a:lstStyle/>
        <a:p>
          <a:endParaRPr lang="tr-TR"/>
        </a:p>
      </dgm:t>
    </dgm:pt>
    <dgm:pt modelId="{65B80DC3-E876-4975-A26E-BFF06919E27E}" type="pres">
      <dgm:prSet presAssocID="{AE66C642-D497-4622-BCD7-E458CADBE708}" presName="root2" presStyleCnt="0"/>
      <dgm:spPr/>
    </dgm:pt>
    <dgm:pt modelId="{B6FBDB06-90B2-4802-A62D-7BA8EB28107E}" type="pres">
      <dgm:prSet presAssocID="{AE66C642-D497-4622-BCD7-E458CADBE708}" presName="LevelTwoTextNode" presStyleLbl="node2" presStyleIdx="1" presStyleCnt="3">
        <dgm:presLayoutVars>
          <dgm:chPref val="3"/>
        </dgm:presLayoutVars>
      </dgm:prSet>
      <dgm:spPr/>
      <dgm:t>
        <a:bodyPr/>
        <a:lstStyle/>
        <a:p>
          <a:endParaRPr lang="tr-TR"/>
        </a:p>
      </dgm:t>
    </dgm:pt>
    <dgm:pt modelId="{77EBD376-ED67-4B9B-8181-658BA18548C7}" type="pres">
      <dgm:prSet presAssocID="{AE66C642-D497-4622-BCD7-E458CADBE708}" presName="level3hierChild" presStyleCnt="0"/>
      <dgm:spPr/>
    </dgm:pt>
    <dgm:pt modelId="{1512C1B1-28DC-4236-9D6C-A96DB3591637}" type="pres">
      <dgm:prSet presAssocID="{037DDA0D-0DC1-45C7-B9E5-427E1052FF72}" presName="conn2-1" presStyleLbl="parChTrans1D2" presStyleIdx="2" presStyleCnt="3"/>
      <dgm:spPr/>
      <dgm:t>
        <a:bodyPr/>
        <a:lstStyle/>
        <a:p>
          <a:endParaRPr lang="tr-TR"/>
        </a:p>
      </dgm:t>
    </dgm:pt>
    <dgm:pt modelId="{0AA17F44-62F0-4D3D-B6D2-848B46A29DBB}" type="pres">
      <dgm:prSet presAssocID="{037DDA0D-0DC1-45C7-B9E5-427E1052FF72}" presName="connTx" presStyleLbl="parChTrans1D2" presStyleIdx="2" presStyleCnt="3"/>
      <dgm:spPr/>
      <dgm:t>
        <a:bodyPr/>
        <a:lstStyle/>
        <a:p>
          <a:endParaRPr lang="tr-TR"/>
        </a:p>
      </dgm:t>
    </dgm:pt>
    <dgm:pt modelId="{B21F231D-B5A4-4C19-A19B-5426DD3E3672}" type="pres">
      <dgm:prSet presAssocID="{86C6ED86-9B90-42DB-B226-AA41F1EC9988}" presName="root2" presStyleCnt="0"/>
      <dgm:spPr/>
    </dgm:pt>
    <dgm:pt modelId="{8760A858-D9D4-4ED3-8305-7B24CCD28CBD}" type="pres">
      <dgm:prSet presAssocID="{86C6ED86-9B90-42DB-B226-AA41F1EC9988}" presName="LevelTwoTextNode" presStyleLbl="node2" presStyleIdx="2" presStyleCnt="3">
        <dgm:presLayoutVars>
          <dgm:chPref val="3"/>
        </dgm:presLayoutVars>
      </dgm:prSet>
      <dgm:spPr/>
      <dgm:t>
        <a:bodyPr/>
        <a:lstStyle/>
        <a:p>
          <a:endParaRPr lang="tr-TR"/>
        </a:p>
      </dgm:t>
    </dgm:pt>
    <dgm:pt modelId="{5E52F555-0E68-440D-B411-4A9010DD82F8}" type="pres">
      <dgm:prSet presAssocID="{86C6ED86-9B90-42DB-B226-AA41F1EC9988}" presName="level3hierChild" presStyleCnt="0"/>
      <dgm:spPr/>
    </dgm:pt>
  </dgm:ptLst>
  <dgm:cxnLst>
    <dgm:cxn modelId="{9E05832D-A6D7-4344-BD2B-FB4BE3F29C6D}" type="presOf" srcId="{6303CE09-5D8D-4B73-8416-1C5F51C9F657}" destId="{EC9C722E-F265-4767-9A44-A138C30D80BB}" srcOrd="0" destOrd="0" presId="urn:microsoft.com/office/officeart/2005/8/layout/hierarchy2"/>
    <dgm:cxn modelId="{21BC2C75-A3E8-4EAF-817C-8FD62F6BFAB8}" srcId="{45DA2050-0AEE-4392-96FD-F545053C8B5A}" destId="{F755010F-7373-4B76-AF03-AB315C95B9B5}" srcOrd="0" destOrd="0" parTransId="{641B4C03-E5F2-4131-9CA4-B8C403D1E6F7}" sibTransId="{45C8D336-C51C-492A-9BAA-F561602A3FE9}"/>
    <dgm:cxn modelId="{25879110-4D7E-4C0E-8A38-C99716524265}" type="presOf" srcId="{F755010F-7373-4B76-AF03-AB315C95B9B5}" destId="{4D53129D-91BC-47F9-AB21-2CA08A5EB24F}" srcOrd="0" destOrd="0" presId="urn:microsoft.com/office/officeart/2005/8/layout/hierarchy2"/>
    <dgm:cxn modelId="{FE315988-2B7C-4D0E-ACC6-3393138B44AD}" srcId="{F755010F-7373-4B76-AF03-AB315C95B9B5}" destId="{86C6ED86-9B90-42DB-B226-AA41F1EC9988}" srcOrd="2" destOrd="0" parTransId="{037DDA0D-0DC1-45C7-B9E5-427E1052FF72}" sibTransId="{A717A13E-1BEE-4665-A179-3520ABAF6FEF}"/>
    <dgm:cxn modelId="{1538FBCB-3660-4C2E-B64B-F16D0C472596}" srcId="{F755010F-7373-4B76-AF03-AB315C95B9B5}" destId="{DE257F16-CD9E-454F-86D4-F43CB75B0E58}" srcOrd="0" destOrd="0" parTransId="{6303CE09-5D8D-4B73-8416-1C5F51C9F657}" sibTransId="{614E88E0-4670-4826-AD2C-071B4083A18E}"/>
    <dgm:cxn modelId="{B1ACBFB3-9F37-43E6-8CA2-37F3C125557E}" type="presOf" srcId="{037DDA0D-0DC1-45C7-B9E5-427E1052FF72}" destId="{0AA17F44-62F0-4D3D-B6D2-848B46A29DBB}" srcOrd="1" destOrd="0" presId="urn:microsoft.com/office/officeart/2005/8/layout/hierarchy2"/>
    <dgm:cxn modelId="{D99F1F69-BEBA-4DC7-9FD8-F89D4D8DA795}" srcId="{F755010F-7373-4B76-AF03-AB315C95B9B5}" destId="{AE66C642-D497-4622-BCD7-E458CADBE708}" srcOrd="1" destOrd="0" parTransId="{044F773C-1AD5-44A6-9728-495DA04FAD39}" sibTransId="{E9A4138F-9917-4FEA-B9B1-B58A80823C82}"/>
    <dgm:cxn modelId="{4789DDB3-052B-4BF6-9DF5-231D8E0569B2}" type="presOf" srcId="{AE66C642-D497-4622-BCD7-E458CADBE708}" destId="{B6FBDB06-90B2-4802-A62D-7BA8EB28107E}" srcOrd="0" destOrd="0" presId="urn:microsoft.com/office/officeart/2005/8/layout/hierarchy2"/>
    <dgm:cxn modelId="{5686A240-FE13-4BDC-A583-DCD0F633BB57}" type="presOf" srcId="{6303CE09-5D8D-4B73-8416-1C5F51C9F657}" destId="{48698B02-4FBA-42FA-AEFA-EB440453B24D}" srcOrd="1" destOrd="0" presId="urn:microsoft.com/office/officeart/2005/8/layout/hierarchy2"/>
    <dgm:cxn modelId="{02703D62-5721-499E-B422-08D77887A7B7}" type="presOf" srcId="{45DA2050-0AEE-4392-96FD-F545053C8B5A}" destId="{9085E400-6FA7-4F41-9839-7C442E12EB86}" srcOrd="0" destOrd="0" presId="urn:microsoft.com/office/officeart/2005/8/layout/hierarchy2"/>
    <dgm:cxn modelId="{DB79A822-5782-4F19-A89E-63239B92EC7E}" type="presOf" srcId="{037DDA0D-0DC1-45C7-B9E5-427E1052FF72}" destId="{1512C1B1-28DC-4236-9D6C-A96DB3591637}" srcOrd="0" destOrd="0" presId="urn:microsoft.com/office/officeart/2005/8/layout/hierarchy2"/>
    <dgm:cxn modelId="{A18B90B8-D5F3-45C2-AA72-3BA89C83E46C}" type="presOf" srcId="{044F773C-1AD5-44A6-9728-495DA04FAD39}" destId="{DD5F0C80-BF95-49BC-AD79-A8F96016793E}" srcOrd="1" destOrd="0" presId="urn:microsoft.com/office/officeart/2005/8/layout/hierarchy2"/>
    <dgm:cxn modelId="{6A402303-3B9B-46CC-9C63-B1050F950835}" type="presOf" srcId="{DE257F16-CD9E-454F-86D4-F43CB75B0E58}" destId="{C4B8634E-E18A-47F2-BE69-F999196C626E}" srcOrd="0" destOrd="0" presId="urn:microsoft.com/office/officeart/2005/8/layout/hierarchy2"/>
    <dgm:cxn modelId="{69CC4770-55E6-4DC4-89D7-110F8C7558FA}" type="presOf" srcId="{86C6ED86-9B90-42DB-B226-AA41F1EC9988}" destId="{8760A858-D9D4-4ED3-8305-7B24CCD28CBD}" srcOrd="0" destOrd="0" presId="urn:microsoft.com/office/officeart/2005/8/layout/hierarchy2"/>
    <dgm:cxn modelId="{E6FA7578-E6B8-49DB-AB2A-F4029CE26512}" type="presOf" srcId="{044F773C-1AD5-44A6-9728-495DA04FAD39}" destId="{F65253B1-5097-4A5F-BBDC-83F34200779D}" srcOrd="0" destOrd="0" presId="urn:microsoft.com/office/officeart/2005/8/layout/hierarchy2"/>
    <dgm:cxn modelId="{27C2EC0B-8913-4DCC-868D-9EA4F1D21EB1}" type="presParOf" srcId="{9085E400-6FA7-4F41-9839-7C442E12EB86}" destId="{8E044AE5-86E4-4136-93C7-6E942E111F43}" srcOrd="0" destOrd="0" presId="urn:microsoft.com/office/officeart/2005/8/layout/hierarchy2"/>
    <dgm:cxn modelId="{60B0FAA3-6790-4B5A-80DA-FEB636297B22}" type="presParOf" srcId="{8E044AE5-86E4-4136-93C7-6E942E111F43}" destId="{4D53129D-91BC-47F9-AB21-2CA08A5EB24F}" srcOrd="0" destOrd="0" presId="urn:microsoft.com/office/officeart/2005/8/layout/hierarchy2"/>
    <dgm:cxn modelId="{FA5F5A65-6970-4CEB-8AA5-55D7FDB7D75B}" type="presParOf" srcId="{8E044AE5-86E4-4136-93C7-6E942E111F43}" destId="{D3444F54-5629-4B3C-AC18-DBB49CB815A7}" srcOrd="1" destOrd="0" presId="urn:microsoft.com/office/officeart/2005/8/layout/hierarchy2"/>
    <dgm:cxn modelId="{BA067807-9472-4FA2-9FCF-A4A26BFEF02A}" type="presParOf" srcId="{D3444F54-5629-4B3C-AC18-DBB49CB815A7}" destId="{EC9C722E-F265-4767-9A44-A138C30D80BB}" srcOrd="0" destOrd="0" presId="urn:microsoft.com/office/officeart/2005/8/layout/hierarchy2"/>
    <dgm:cxn modelId="{07222607-FB25-4EA0-ADB7-F333764E68E0}" type="presParOf" srcId="{EC9C722E-F265-4767-9A44-A138C30D80BB}" destId="{48698B02-4FBA-42FA-AEFA-EB440453B24D}" srcOrd="0" destOrd="0" presId="urn:microsoft.com/office/officeart/2005/8/layout/hierarchy2"/>
    <dgm:cxn modelId="{B3C9FAE4-6780-4DFB-B6F2-2FF2B391A7EB}" type="presParOf" srcId="{D3444F54-5629-4B3C-AC18-DBB49CB815A7}" destId="{BDC76D89-CC7A-4FF8-AA75-C534497FE355}" srcOrd="1" destOrd="0" presId="urn:microsoft.com/office/officeart/2005/8/layout/hierarchy2"/>
    <dgm:cxn modelId="{96E099FE-EE7E-4EE7-89BD-D625D0EEB786}" type="presParOf" srcId="{BDC76D89-CC7A-4FF8-AA75-C534497FE355}" destId="{C4B8634E-E18A-47F2-BE69-F999196C626E}" srcOrd="0" destOrd="0" presId="urn:microsoft.com/office/officeart/2005/8/layout/hierarchy2"/>
    <dgm:cxn modelId="{D33DB0DB-96B6-4B20-B934-4C3B328ED13D}" type="presParOf" srcId="{BDC76D89-CC7A-4FF8-AA75-C534497FE355}" destId="{19910342-CE96-46CE-B03D-C00750E0E07A}" srcOrd="1" destOrd="0" presId="urn:microsoft.com/office/officeart/2005/8/layout/hierarchy2"/>
    <dgm:cxn modelId="{E2B21032-6791-4EBB-9C95-EDFAEABF21CA}" type="presParOf" srcId="{D3444F54-5629-4B3C-AC18-DBB49CB815A7}" destId="{F65253B1-5097-4A5F-BBDC-83F34200779D}" srcOrd="2" destOrd="0" presId="urn:microsoft.com/office/officeart/2005/8/layout/hierarchy2"/>
    <dgm:cxn modelId="{FEACE0FB-1B94-49E6-A34D-39366FA7233B}" type="presParOf" srcId="{F65253B1-5097-4A5F-BBDC-83F34200779D}" destId="{DD5F0C80-BF95-49BC-AD79-A8F96016793E}" srcOrd="0" destOrd="0" presId="urn:microsoft.com/office/officeart/2005/8/layout/hierarchy2"/>
    <dgm:cxn modelId="{F8DC62A6-0B75-4E4B-BFDF-35EA6B0691F6}" type="presParOf" srcId="{D3444F54-5629-4B3C-AC18-DBB49CB815A7}" destId="{65B80DC3-E876-4975-A26E-BFF06919E27E}" srcOrd="3" destOrd="0" presId="urn:microsoft.com/office/officeart/2005/8/layout/hierarchy2"/>
    <dgm:cxn modelId="{86F4A7E8-443D-4277-B2BB-346CF9ECF2AC}" type="presParOf" srcId="{65B80DC3-E876-4975-A26E-BFF06919E27E}" destId="{B6FBDB06-90B2-4802-A62D-7BA8EB28107E}" srcOrd="0" destOrd="0" presId="urn:microsoft.com/office/officeart/2005/8/layout/hierarchy2"/>
    <dgm:cxn modelId="{C182B2C1-7C11-48E6-8657-724F87368B43}" type="presParOf" srcId="{65B80DC3-E876-4975-A26E-BFF06919E27E}" destId="{77EBD376-ED67-4B9B-8181-658BA18548C7}" srcOrd="1" destOrd="0" presId="urn:microsoft.com/office/officeart/2005/8/layout/hierarchy2"/>
    <dgm:cxn modelId="{F6D6D321-99CC-472B-9F84-EB836E932517}" type="presParOf" srcId="{D3444F54-5629-4B3C-AC18-DBB49CB815A7}" destId="{1512C1B1-28DC-4236-9D6C-A96DB3591637}" srcOrd="4" destOrd="0" presId="urn:microsoft.com/office/officeart/2005/8/layout/hierarchy2"/>
    <dgm:cxn modelId="{4712659C-AC84-4E4B-8348-5ED93D262E56}" type="presParOf" srcId="{1512C1B1-28DC-4236-9D6C-A96DB3591637}" destId="{0AA17F44-62F0-4D3D-B6D2-848B46A29DBB}" srcOrd="0" destOrd="0" presId="urn:microsoft.com/office/officeart/2005/8/layout/hierarchy2"/>
    <dgm:cxn modelId="{7FE9DEE7-4F21-4851-A5EB-B8396477BF84}" type="presParOf" srcId="{D3444F54-5629-4B3C-AC18-DBB49CB815A7}" destId="{B21F231D-B5A4-4C19-A19B-5426DD3E3672}" srcOrd="5" destOrd="0" presId="urn:microsoft.com/office/officeart/2005/8/layout/hierarchy2"/>
    <dgm:cxn modelId="{8DB4B849-C8DF-4350-993D-723922BE1A79}" type="presParOf" srcId="{B21F231D-B5A4-4C19-A19B-5426DD3E3672}" destId="{8760A858-D9D4-4ED3-8305-7B24CCD28CBD}" srcOrd="0" destOrd="0" presId="urn:microsoft.com/office/officeart/2005/8/layout/hierarchy2"/>
    <dgm:cxn modelId="{19723D25-6F00-4AE6-B511-EB0B4779317A}" type="presParOf" srcId="{B21F231D-B5A4-4C19-A19B-5426DD3E3672}" destId="{5E52F555-0E68-440D-B411-4A9010DD82F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8685663-67C1-4803-8D40-A577CB17E825}"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8C05F1FB-2700-4CE9-A7E8-32DD639F0EC1}">
      <dgm:prSet phldrT="[Metin]"/>
      <dgm:spPr/>
      <dgm:t>
        <a:bodyPr/>
        <a:lstStyle/>
        <a:p>
          <a:r>
            <a:rPr lang="tr-TR" dirty="0" smtClean="0"/>
            <a:t>SEÇME DÜREÇLERİ</a:t>
          </a:r>
          <a:endParaRPr lang="tr-TR" dirty="0"/>
        </a:p>
      </dgm:t>
    </dgm:pt>
    <dgm:pt modelId="{8DA2B8CE-7E28-4D7B-B7E9-676968477650}" type="parTrans" cxnId="{AE5F0743-BFCF-4561-9923-9D47441B2457}">
      <dgm:prSet/>
      <dgm:spPr/>
      <dgm:t>
        <a:bodyPr/>
        <a:lstStyle/>
        <a:p>
          <a:endParaRPr lang="tr-TR"/>
        </a:p>
      </dgm:t>
    </dgm:pt>
    <dgm:pt modelId="{C109C36B-3305-40B8-98A9-2E4727F66553}" type="sibTrans" cxnId="{AE5F0743-BFCF-4561-9923-9D47441B2457}">
      <dgm:prSet/>
      <dgm:spPr/>
      <dgm:t>
        <a:bodyPr/>
        <a:lstStyle/>
        <a:p>
          <a:endParaRPr lang="tr-TR"/>
        </a:p>
      </dgm:t>
    </dgm:pt>
    <dgm:pt modelId="{8D29818C-0104-4924-A148-A81580381831}">
      <dgm:prSet phldrT="[Metin]"/>
      <dgm:spPr/>
      <dgm:t>
        <a:bodyPr/>
        <a:lstStyle/>
        <a:p>
          <a:r>
            <a:rPr lang="tr-TR" dirty="0" smtClean="0"/>
            <a:t>TAHMİN ETME</a:t>
          </a:r>
          <a:endParaRPr lang="tr-TR" dirty="0"/>
        </a:p>
      </dgm:t>
    </dgm:pt>
    <dgm:pt modelId="{05826E8A-4BC6-47BE-8AB7-C0094769FA9F}" type="parTrans" cxnId="{56915128-41ED-4506-AFBA-A1B3B088643A}">
      <dgm:prSet/>
      <dgm:spPr/>
      <dgm:t>
        <a:bodyPr/>
        <a:lstStyle/>
        <a:p>
          <a:endParaRPr lang="tr-TR"/>
        </a:p>
      </dgm:t>
    </dgm:pt>
    <dgm:pt modelId="{DD246A99-840B-4DAD-A317-AC3355E90365}" type="sibTrans" cxnId="{56915128-41ED-4506-AFBA-A1B3B088643A}">
      <dgm:prSet/>
      <dgm:spPr/>
      <dgm:t>
        <a:bodyPr/>
        <a:lstStyle/>
        <a:p>
          <a:endParaRPr lang="tr-TR"/>
        </a:p>
      </dgm:t>
    </dgm:pt>
    <dgm:pt modelId="{03935F53-AD6A-4BB6-91D3-B1ADF0ABA461}">
      <dgm:prSet phldrT="[Metin]"/>
      <dgm:spPr/>
      <dgm:t>
        <a:bodyPr/>
        <a:lstStyle/>
        <a:p>
          <a:r>
            <a:rPr lang="tr-TR" dirty="0" smtClean="0"/>
            <a:t>ZİHİNDE CANLANDIRMA</a:t>
          </a:r>
          <a:endParaRPr lang="tr-TR" dirty="0"/>
        </a:p>
      </dgm:t>
    </dgm:pt>
    <dgm:pt modelId="{8CEF2E0D-FD5F-4663-81A3-3956983FADC1}" type="parTrans" cxnId="{7F1C8739-1853-4DA3-9336-0FEC104951BC}">
      <dgm:prSet/>
      <dgm:spPr/>
      <dgm:t>
        <a:bodyPr/>
        <a:lstStyle/>
        <a:p>
          <a:endParaRPr lang="tr-TR"/>
        </a:p>
      </dgm:t>
    </dgm:pt>
    <dgm:pt modelId="{65028DDB-C04D-407D-9786-4A5B9FC55460}" type="sibTrans" cxnId="{7F1C8739-1853-4DA3-9336-0FEC104951BC}">
      <dgm:prSet/>
      <dgm:spPr/>
      <dgm:t>
        <a:bodyPr/>
        <a:lstStyle/>
        <a:p>
          <a:endParaRPr lang="tr-TR"/>
        </a:p>
      </dgm:t>
    </dgm:pt>
    <dgm:pt modelId="{951A2567-D9A5-415C-BA47-9CED7B0D2C48}">
      <dgm:prSet phldrT="[Metin]"/>
      <dgm:spPr/>
      <dgm:t>
        <a:bodyPr/>
        <a:lstStyle/>
        <a:p>
          <a:r>
            <a:rPr lang="tr-TR" dirty="0" smtClean="0"/>
            <a:t>SORGULAMA</a:t>
          </a:r>
          <a:endParaRPr lang="tr-TR" dirty="0"/>
        </a:p>
      </dgm:t>
    </dgm:pt>
    <dgm:pt modelId="{7C2B2045-D238-4096-83AE-04454612C6F1}" type="parTrans" cxnId="{73D4A1F7-EC57-439E-88CE-5B0EBECD79F7}">
      <dgm:prSet/>
      <dgm:spPr/>
      <dgm:t>
        <a:bodyPr/>
        <a:lstStyle/>
        <a:p>
          <a:endParaRPr lang="tr-TR"/>
        </a:p>
      </dgm:t>
    </dgm:pt>
    <dgm:pt modelId="{F5900F46-609E-4135-9D84-25AD815D3DF6}" type="sibTrans" cxnId="{73D4A1F7-EC57-439E-88CE-5B0EBECD79F7}">
      <dgm:prSet/>
      <dgm:spPr/>
      <dgm:t>
        <a:bodyPr/>
        <a:lstStyle/>
        <a:p>
          <a:endParaRPr lang="tr-TR"/>
        </a:p>
      </dgm:t>
    </dgm:pt>
    <dgm:pt modelId="{3D24C477-1FAA-4630-A31D-437760636902}">
      <dgm:prSet phldrT="[Metin]"/>
      <dgm:spPr/>
      <dgm:t>
        <a:bodyPr/>
        <a:lstStyle/>
        <a:p>
          <a:r>
            <a:rPr lang="tr-TR" dirty="0" smtClean="0"/>
            <a:t>DUYGULARI BELİRLEME</a:t>
          </a:r>
          <a:endParaRPr lang="tr-TR" dirty="0"/>
        </a:p>
      </dgm:t>
    </dgm:pt>
    <dgm:pt modelId="{A4BE03A1-5271-4977-9F1E-957E08AEFAA0}" type="parTrans" cxnId="{67418A52-0E14-436F-8C1C-1B74E898970B}">
      <dgm:prSet/>
      <dgm:spPr/>
      <dgm:t>
        <a:bodyPr/>
        <a:lstStyle/>
        <a:p>
          <a:endParaRPr lang="tr-TR"/>
        </a:p>
      </dgm:t>
    </dgm:pt>
    <dgm:pt modelId="{253EF391-2C50-4BA1-98D9-57B75143A236}" type="sibTrans" cxnId="{67418A52-0E14-436F-8C1C-1B74E898970B}">
      <dgm:prSet/>
      <dgm:spPr/>
      <dgm:t>
        <a:bodyPr/>
        <a:lstStyle/>
        <a:p>
          <a:endParaRPr lang="tr-TR"/>
        </a:p>
      </dgm:t>
    </dgm:pt>
    <dgm:pt modelId="{8E1A8B62-8343-4546-9100-77D9DE51976C}">
      <dgm:prSet phldrT="[Metin]"/>
      <dgm:spPr/>
      <dgm:t>
        <a:bodyPr/>
        <a:lstStyle/>
        <a:p>
          <a:r>
            <a:rPr lang="tr-TR" dirty="0" smtClean="0"/>
            <a:t>BÜTÜNLEŞTİRME</a:t>
          </a:r>
          <a:endParaRPr lang="tr-TR" dirty="0"/>
        </a:p>
      </dgm:t>
    </dgm:pt>
    <dgm:pt modelId="{FE914A12-F6C4-4EBB-ADA8-901FEFA706C2}" type="parTrans" cxnId="{530FF5FE-8662-4A56-B8FE-6562D22101D9}">
      <dgm:prSet/>
      <dgm:spPr/>
      <dgm:t>
        <a:bodyPr/>
        <a:lstStyle/>
        <a:p>
          <a:endParaRPr lang="tr-TR"/>
        </a:p>
      </dgm:t>
    </dgm:pt>
    <dgm:pt modelId="{B8CED6AD-EB73-46CA-8FB2-2990762378B8}" type="sibTrans" cxnId="{530FF5FE-8662-4A56-B8FE-6562D22101D9}">
      <dgm:prSet/>
      <dgm:spPr/>
      <dgm:t>
        <a:bodyPr/>
        <a:lstStyle/>
        <a:p>
          <a:endParaRPr lang="tr-TR"/>
        </a:p>
      </dgm:t>
    </dgm:pt>
    <dgm:pt modelId="{9BA6F770-E28A-4040-9349-594DE95EC859}" type="pres">
      <dgm:prSet presAssocID="{78685663-67C1-4803-8D40-A577CB17E825}" presName="diagram" presStyleCnt="0">
        <dgm:presLayoutVars>
          <dgm:chPref val="1"/>
          <dgm:dir/>
          <dgm:animOne val="branch"/>
          <dgm:animLvl val="lvl"/>
          <dgm:resizeHandles val="exact"/>
        </dgm:presLayoutVars>
      </dgm:prSet>
      <dgm:spPr/>
      <dgm:t>
        <a:bodyPr/>
        <a:lstStyle/>
        <a:p>
          <a:endParaRPr lang="tr-TR"/>
        </a:p>
      </dgm:t>
    </dgm:pt>
    <dgm:pt modelId="{30DC247C-81E4-4F8E-AFEA-68DDC0A94023}" type="pres">
      <dgm:prSet presAssocID="{8C05F1FB-2700-4CE9-A7E8-32DD639F0EC1}" presName="root1" presStyleCnt="0"/>
      <dgm:spPr/>
    </dgm:pt>
    <dgm:pt modelId="{7EE05EC5-B9F7-4A36-9FCC-FB437FDA387C}" type="pres">
      <dgm:prSet presAssocID="{8C05F1FB-2700-4CE9-A7E8-32DD639F0EC1}" presName="LevelOneTextNode" presStyleLbl="node0" presStyleIdx="0" presStyleCnt="1">
        <dgm:presLayoutVars>
          <dgm:chPref val="3"/>
        </dgm:presLayoutVars>
      </dgm:prSet>
      <dgm:spPr/>
      <dgm:t>
        <a:bodyPr/>
        <a:lstStyle/>
        <a:p>
          <a:endParaRPr lang="tr-TR"/>
        </a:p>
      </dgm:t>
    </dgm:pt>
    <dgm:pt modelId="{726ACB73-AFCE-444C-B894-BBBF7DE1A415}" type="pres">
      <dgm:prSet presAssocID="{8C05F1FB-2700-4CE9-A7E8-32DD639F0EC1}" presName="level2hierChild" presStyleCnt="0"/>
      <dgm:spPr/>
    </dgm:pt>
    <dgm:pt modelId="{DA404ADA-7305-4F92-8864-00E4C908890B}" type="pres">
      <dgm:prSet presAssocID="{05826E8A-4BC6-47BE-8AB7-C0094769FA9F}" presName="conn2-1" presStyleLbl="parChTrans1D2" presStyleIdx="0" presStyleCnt="5"/>
      <dgm:spPr/>
      <dgm:t>
        <a:bodyPr/>
        <a:lstStyle/>
        <a:p>
          <a:endParaRPr lang="tr-TR"/>
        </a:p>
      </dgm:t>
    </dgm:pt>
    <dgm:pt modelId="{5572A575-E63D-42B6-BC34-FFF2ECCA1EF9}" type="pres">
      <dgm:prSet presAssocID="{05826E8A-4BC6-47BE-8AB7-C0094769FA9F}" presName="connTx" presStyleLbl="parChTrans1D2" presStyleIdx="0" presStyleCnt="5"/>
      <dgm:spPr/>
      <dgm:t>
        <a:bodyPr/>
        <a:lstStyle/>
        <a:p>
          <a:endParaRPr lang="tr-TR"/>
        </a:p>
      </dgm:t>
    </dgm:pt>
    <dgm:pt modelId="{CEC166BB-8B72-48D8-9CCA-2475DAC823AC}" type="pres">
      <dgm:prSet presAssocID="{8D29818C-0104-4924-A148-A81580381831}" presName="root2" presStyleCnt="0"/>
      <dgm:spPr/>
    </dgm:pt>
    <dgm:pt modelId="{206E19B5-875A-4AD7-9FC0-FD06C9C669AC}" type="pres">
      <dgm:prSet presAssocID="{8D29818C-0104-4924-A148-A81580381831}" presName="LevelTwoTextNode" presStyleLbl="node2" presStyleIdx="0" presStyleCnt="5">
        <dgm:presLayoutVars>
          <dgm:chPref val="3"/>
        </dgm:presLayoutVars>
      </dgm:prSet>
      <dgm:spPr/>
      <dgm:t>
        <a:bodyPr/>
        <a:lstStyle/>
        <a:p>
          <a:endParaRPr lang="tr-TR"/>
        </a:p>
      </dgm:t>
    </dgm:pt>
    <dgm:pt modelId="{D5108C24-93A3-411A-B488-AF0BEA97D828}" type="pres">
      <dgm:prSet presAssocID="{8D29818C-0104-4924-A148-A81580381831}" presName="level3hierChild" presStyleCnt="0"/>
      <dgm:spPr/>
    </dgm:pt>
    <dgm:pt modelId="{B75F335A-021F-4609-B21F-76B50C7D6AD7}" type="pres">
      <dgm:prSet presAssocID="{8CEF2E0D-FD5F-4663-81A3-3956983FADC1}" presName="conn2-1" presStyleLbl="parChTrans1D2" presStyleIdx="1" presStyleCnt="5"/>
      <dgm:spPr/>
      <dgm:t>
        <a:bodyPr/>
        <a:lstStyle/>
        <a:p>
          <a:endParaRPr lang="tr-TR"/>
        </a:p>
      </dgm:t>
    </dgm:pt>
    <dgm:pt modelId="{DB6088CC-49C4-49E8-9802-B0FC531CA490}" type="pres">
      <dgm:prSet presAssocID="{8CEF2E0D-FD5F-4663-81A3-3956983FADC1}" presName="connTx" presStyleLbl="parChTrans1D2" presStyleIdx="1" presStyleCnt="5"/>
      <dgm:spPr/>
      <dgm:t>
        <a:bodyPr/>
        <a:lstStyle/>
        <a:p>
          <a:endParaRPr lang="tr-TR"/>
        </a:p>
      </dgm:t>
    </dgm:pt>
    <dgm:pt modelId="{48030193-B43E-42BE-A22E-6A76FDE72E11}" type="pres">
      <dgm:prSet presAssocID="{03935F53-AD6A-4BB6-91D3-B1ADF0ABA461}" presName="root2" presStyleCnt="0"/>
      <dgm:spPr/>
    </dgm:pt>
    <dgm:pt modelId="{857639F4-DE63-4F4F-A24D-F91ACFF802C6}" type="pres">
      <dgm:prSet presAssocID="{03935F53-AD6A-4BB6-91D3-B1ADF0ABA461}" presName="LevelTwoTextNode" presStyleLbl="node2" presStyleIdx="1" presStyleCnt="5">
        <dgm:presLayoutVars>
          <dgm:chPref val="3"/>
        </dgm:presLayoutVars>
      </dgm:prSet>
      <dgm:spPr/>
      <dgm:t>
        <a:bodyPr/>
        <a:lstStyle/>
        <a:p>
          <a:endParaRPr lang="tr-TR"/>
        </a:p>
      </dgm:t>
    </dgm:pt>
    <dgm:pt modelId="{6DF191A8-E28E-4F98-88B0-CD3904A987F2}" type="pres">
      <dgm:prSet presAssocID="{03935F53-AD6A-4BB6-91D3-B1ADF0ABA461}" presName="level3hierChild" presStyleCnt="0"/>
      <dgm:spPr/>
    </dgm:pt>
    <dgm:pt modelId="{17D8C055-BD71-4AD3-B5CA-527E5B8212FA}" type="pres">
      <dgm:prSet presAssocID="{7C2B2045-D238-4096-83AE-04454612C6F1}" presName="conn2-1" presStyleLbl="parChTrans1D2" presStyleIdx="2" presStyleCnt="5"/>
      <dgm:spPr/>
      <dgm:t>
        <a:bodyPr/>
        <a:lstStyle/>
        <a:p>
          <a:endParaRPr lang="tr-TR"/>
        </a:p>
      </dgm:t>
    </dgm:pt>
    <dgm:pt modelId="{AB543D65-436F-49D8-83E4-15526C77DB5F}" type="pres">
      <dgm:prSet presAssocID="{7C2B2045-D238-4096-83AE-04454612C6F1}" presName="connTx" presStyleLbl="parChTrans1D2" presStyleIdx="2" presStyleCnt="5"/>
      <dgm:spPr/>
      <dgm:t>
        <a:bodyPr/>
        <a:lstStyle/>
        <a:p>
          <a:endParaRPr lang="tr-TR"/>
        </a:p>
      </dgm:t>
    </dgm:pt>
    <dgm:pt modelId="{17E56F6B-F02A-4F08-A82D-2060C578A76E}" type="pres">
      <dgm:prSet presAssocID="{951A2567-D9A5-415C-BA47-9CED7B0D2C48}" presName="root2" presStyleCnt="0"/>
      <dgm:spPr/>
    </dgm:pt>
    <dgm:pt modelId="{9B985546-B3EB-4202-979B-25F5DD844B31}" type="pres">
      <dgm:prSet presAssocID="{951A2567-D9A5-415C-BA47-9CED7B0D2C48}" presName="LevelTwoTextNode" presStyleLbl="node2" presStyleIdx="2" presStyleCnt="5">
        <dgm:presLayoutVars>
          <dgm:chPref val="3"/>
        </dgm:presLayoutVars>
      </dgm:prSet>
      <dgm:spPr/>
      <dgm:t>
        <a:bodyPr/>
        <a:lstStyle/>
        <a:p>
          <a:endParaRPr lang="tr-TR"/>
        </a:p>
      </dgm:t>
    </dgm:pt>
    <dgm:pt modelId="{EED50371-5DB5-49E7-8AF1-8D0C2935DA70}" type="pres">
      <dgm:prSet presAssocID="{951A2567-D9A5-415C-BA47-9CED7B0D2C48}" presName="level3hierChild" presStyleCnt="0"/>
      <dgm:spPr/>
    </dgm:pt>
    <dgm:pt modelId="{19119C05-9072-49FB-BC2C-E042FB172C26}" type="pres">
      <dgm:prSet presAssocID="{A4BE03A1-5271-4977-9F1E-957E08AEFAA0}" presName="conn2-1" presStyleLbl="parChTrans1D2" presStyleIdx="3" presStyleCnt="5"/>
      <dgm:spPr/>
      <dgm:t>
        <a:bodyPr/>
        <a:lstStyle/>
        <a:p>
          <a:endParaRPr lang="tr-TR"/>
        </a:p>
      </dgm:t>
    </dgm:pt>
    <dgm:pt modelId="{8CE83AB8-5F64-49A9-AF27-22463246D359}" type="pres">
      <dgm:prSet presAssocID="{A4BE03A1-5271-4977-9F1E-957E08AEFAA0}" presName="connTx" presStyleLbl="parChTrans1D2" presStyleIdx="3" presStyleCnt="5"/>
      <dgm:spPr/>
      <dgm:t>
        <a:bodyPr/>
        <a:lstStyle/>
        <a:p>
          <a:endParaRPr lang="tr-TR"/>
        </a:p>
      </dgm:t>
    </dgm:pt>
    <dgm:pt modelId="{CB7F5588-EE33-4CCD-8301-3BFD4D2491F5}" type="pres">
      <dgm:prSet presAssocID="{3D24C477-1FAA-4630-A31D-437760636902}" presName="root2" presStyleCnt="0"/>
      <dgm:spPr/>
    </dgm:pt>
    <dgm:pt modelId="{2ACDF243-22CA-4EA4-8746-3DDD0FDE798A}" type="pres">
      <dgm:prSet presAssocID="{3D24C477-1FAA-4630-A31D-437760636902}" presName="LevelTwoTextNode" presStyleLbl="node2" presStyleIdx="3" presStyleCnt="5">
        <dgm:presLayoutVars>
          <dgm:chPref val="3"/>
        </dgm:presLayoutVars>
      </dgm:prSet>
      <dgm:spPr/>
      <dgm:t>
        <a:bodyPr/>
        <a:lstStyle/>
        <a:p>
          <a:endParaRPr lang="tr-TR"/>
        </a:p>
      </dgm:t>
    </dgm:pt>
    <dgm:pt modelId="{484FC170-417E-4C3D-86CE-CD370278B24F}" type="pres">
      <dgm:prSet presAssocID="{3D24C477-1FAA-4630-A31D-437760636902}" presName="level3hierChild" presStyleCnt="0"/>
      <dgm:spPr/>
    </dgm:pt>
    <dgm:pt modelId="{CD39F80B-B50B-4989-BDB0-49AD7017B062}" type="pres">
      <dgm:prSet presAssocID="{FE914A12-F6C4-4EBB-ADA8-901FEFA706C2}" presName="conn2-1" presStyleLbl="parChTrans1D2" presStyleIdx="4" presStyleCnt="5"/>
      <dgm:spPr/>
      <dgm:t>
        <a:bodyPr/>
        <a:lstStyle/>
        <a:p>
          <a:endParaRPr lang="tr-TR"/>
        </a:p>
      </dgm:t>
    </dgm:pt>
    <dgm:pt modelId="{75AA3278-C194-47A1-B53C-867140CB0D35}" type="pres">
      <dgm:prSet presAssocID="{FE914A12-F6C4-4EBB-ADA8-901FEFA706C2}" presName="connTx" presStyleLbl="parChTrans1D2" presStyleIdx="4" presStyleCnt="5"/>
      <dgm:spPr/>
      <dgm:t>
        <a:bodyPr/>
        <a:lstStyle/>
        <a:p>
          <a:endParaRPr lang="tr-TR"/>
        </a:p>
      </dgm:t>
    </dgm:pt>
    <dgm:pt modelId="{7CE31B8D-A429-472B-9D99-363DA4C2485A}" type="pres">
      <dgm:prSet presAssocID="{8E1A8B62-8343-4546-9100-77D9DE51976C}" presName="root2" presStyleCnt="0"/>
      <dgm:spPr/>
    </dgm:pt>
    <dgm:pt modelId="{A477E091-1EE7-4FA7-9DD1-2C509584AEE1}" type="pres">
      <dgm:prSet presAssocID="{8E1A8B62-8343-4546-9100-77D9DE51976C}" presName="LevelTwoTextNode" presStyleLbl="node2" presStyleIdx="4" presStyleCnt="5">
        <dgm:presLayoutVars>
          <dgm:chPref val="3"/>
        </dgm:presLayoutVars>
      </dgm:prSet>
      <dgm:spPr/>
      <dgm:t>
        <a:bodyPr/>
        <a:lstStyle/>
        <a:p>
          <a:endParaRPr lang="tr-TR"/>
        </a:p>
      </dgm:t>
    </dgm:pt>
    <dgm:pt modelId="{3FDAA26F-0F9B-4ACA-BD2E-513408C5E2EF}" type="pres">
      <dgm:prSet presAssocID="{8E1A8B62-8343-4546-9100-77D9DE51976C}" presName="level3hierChild" presStyleCnt="0"/>
      <dgm:spPr/>
    </dgm:pt>
  </dgm:ptLst>
  <dgm:cxnLst>
    <dgm:cxn modelId="{56915128-41ED-4506-AFBA-A1B3B088643A}" srcId="{8C05F1FB-2700-4CE9-A7E8-32DD639F0EC1}" destId="{8D29818C-0104-4924-A148-A81580381831}" srcOrd="0" destOrd="0" parTransId="{05826E8A-4BC6-47BE-8AB7-C0094769FA9F}" sibTransId="{DD246A99-840B-4DAD-A317-AC3355E90365}"/>
    <dgm:cxn modelId="{A20EA627-CA63-4A27-8FE0-94EE330E5B22}" type="presOf" srcId="{8D29818C-0104-4924-A148-A81580381831}" destId="{206E19B5-875A-4AD7-9FC0-FD06C9C669AC}" srcOrd="0" destOrd="0" presId="urn:microsoft.com/office/officeart/2005/8/layout/hierarchy2"/>
    <dgm:cxn modelId="{FC8F4F17-9573-4490-B83F-08048871B6ED}" type="presOf" srcId="{05826E8A-4BC6-47BE-8AB7-C0094769FA9F}" destId="{5572A575-E63D-42B6-BC34-FFF2ECCA1EF9}" srcOrd="1" destOrd="0" presId="urn:microsoft.com/office/officeart/2005/8/layout/hierarchy2"/>
    <dgm:cxn modelId="{0FA611B7-D0AC-4F03-A068-CF1CE84C4B21}" type="presOf" srcId="{A4BE03A1-5271-4977-9F1E-957E08AEFAA0}" destId="{19119C05-9072-49FB-BC2C-E042FB172C26}" srcOrd="0" destOrd="0" presId="urn:microsoft.com/office/officeart/2005/8/layout/hierarchy2"/>
    <dgm:cxn modelId="{E2A34774-2CAB-4D03-A9E4-7B252072C4A8}" type="presOf" srcId="{03935F53-AD6A-4BB6-91D3-B1ADF0ABA461}" destId="{857639F4-DE63-4F4F-A24D-F91ACFF802C6}" srcOrd="0" destOrd="0" presId="urn:microsoft.com/office/officeart/2005/8/layout/hierarchy2"/>
    <dgm:cxn modelId="{AE5F0743-BFCF-4561-9923-9D47441B2457}" srcId="{78685663-67C1-4803-8D40-A577CB17E825}" destId="{8C05F1FB-2700-4CE9-A7E8-32DD639F0EC1}" srcOrd="0" destOrd="0" parTransId="{8DA2B8CE-7E28-4D7B-B7E9-676968477650}" sibTransId="{C109C36B-3305-40B8-98A9-2E4727F66553}"/>
    <dgm:cxn modelId="{530FF5FE-8662-4A56-B8FE-6562D22101D9}" srcId="{8C05F1FB-2700-4CE9-A7E8-32DD639F0EC1}" destId="{8E1A8B62-8343-4546-9100-77D9DE51976C}" srcOrd="4" destOrd="0" parTransId="{FE914A12-F6C4-4EBB-ADA8-901FEFA706C2}" sibTransId="{B8CED6AD-EB73-46CA-8FB2-2990762378B8}"/>
    <dgm:cxn modelId="{7CFF3749-2A4F-422F-BE8F-02FB032DF681}" type="presOf" srcId="{FE914A12-F6C4-4EBB-ADA8-901FEFA706C2}" destId="{75AA3278-C194-47A1-B53C-867140CB0D35}" srcOrd="1" destOrd="0" presId="urn:microsoft.com/office/officeart/2005/8/layout/hierarchy2"/>
    <dgm:cxn modelId="{E9719F48-8266-4CA8-B56E-9DA150D882EE}" type="presOf" srcId="{8C05F1FB-2700-4CE9-A7E8-32DD639F0EC1}" destId="{7EE05EC5-B9F7-4A36-9FCC-FB437FDA387C}" srcOrd="0" destOrd="0" presId="urn:microsoft.com/office/officeart/2005/8/layout/hierarchy2"/>
    <dgm:cxn modelId="{7F1C8739-1853-4DA3-9336-0FEC104951BC}" srcId="{8C05F1FB-2700-4CE9-A7E8-32DD639F0EC1}" destId="{03935F53-AD6A-4BB6-91D3-B1ADF0ABA461}" srcOrd="1" destOrd="0" parTransId="{8CEF2E0D-FD5F-4663-81A3-3956983FADC1}" sibTransId="{65028DDB-C04D-407D-9786-4A5B9FC55460}"/>
    <dgm:cxn modelId="{CA0E46B4-DD7C-429F-B0A3-13BA138A8A0B}" type="presOf" srcId="{05826E8A-4BC6-47BE-8AB7-C0094769FA9F}" destId="{DA404ADA-7305-4F92-8864-00E4C908890B}" srcOrd="0" destOrd="0" presId="urn:microsoft.com/office/officeart/2005/8/layout/hierarchy2"/>
    <dgm:cxn modelId="{8E3AD361-B7DB-41C1-A9B4-D11B213CD587}" type="presOf" srcId="{7C2B2045-D238-4096-83AE-04454612C6F1}" destId="{AB543D65-436F-49D8-83E4-15526C77DB5F}" srcOrd="1" destOrd="0" presId="urn:microsoft.com/office/officeart/2005/8/layout/hierarchy2"/>
    <dgm:cxn modelId="{67418A52-0E14-436F-8C1C-1B74E898970B}" srcId="{8C05F1FB-2700-4CE9-A7E8-32DD639F0EC1}" destId="{3D24C477-1FAA-4630-A31D-437760636902}" srcOrd="3" destOrd="0" parTransId="{A4BE03A1-5271-4977-9F1E-957E08AEFAA0}" sibTransId="{253EF391-2C50-4BA1-98D9-57B75143A236}"/>
    <dgm:cxn modelId="{FCF3A8CA-779A-4D6C-9A18-8882893365F1}" type="presOf" srcId="{A4BE03A1-5271-4977-9F1E-957E08AEFAA0}" destId="{8CE83AB8-5F64-49A9-AF27-22463246D359}" srcOrd="1" destOrd="0" presId="urn:microsoft.com/office/officeart/2005/8/layout/hierarchy2"/>
    <dgm:cxn modelId="{92C04527-106F-4ACC-8B48-AF08B816B050}" type="presOf" srcId="{951A2567-D9A5-415C-BA47-9CED7B0D2C48}" destId="{9B985546-B3EB-4202-979B-25F5DD844B31}" srcOrd="0" destOrd="0" presId="urn:microsoft.com/office/officeart/2005/8/layout/hierarchy2"/>
    <dgm:cxn modelId="{D1D28880-804B-4859-AC1D-C1118C2318C4}" type="presOf" srcId="{7C2B2045-D238-4096-83AE-04454612C6F1}" destId="{17D8C055-BD71-4AD3-B5CA-527E5B8212FA}" srcOrd="0" destOrd="0" presId="urn:microsoft.com/office/officeart/2005/8/layout/hierarchy2"/>
    <dgm:cxn modelId="{13640477-BD16-4072-9797-525654F2B1DE}" type="presOf" srcId="{3D24C477-1FAA-4630-A31D-437760636902}" destId="{2ACDF243-22CA-4EA4-8746-3DDD0FDE798A}" srcOrd="0" destOrd="0" presId="urn:microsoft.com/office/officeart/2005/8/layout/hierarchy2"/>
    <dgm:cxn modelId="{36423423-1B9D-45D2-9470-AFCCCCA274FD}" type="presOf" srcId="{8CEF2E0D-FD5F-4663-81A3-3956983FADC1}" destId="{DB6088CC-49C4-49E8-9802-B0FC531CA490}" srcOrd="1" destOrd="0" presId="urn:microsoft.com/office/officeart/2005/8/layout/hierarchy2"/>
    <dgm:cxn modelId="{73D4A1F7-EC57-439E-88CE-5B0EBECD79F7}" srcId="{8C05F1FB-2700-4CE9-A7E8-32DD639F0EC1}" destId="{951A2567-D9A5-415C-BA47-9CED7B0D2C48}" srcOrd="2" destOrd="0" parTransId="{7C2B2045-D238-4096-83AE-04454612C6F1}" sibTransId="{F5900F46-609E-4135-9D84-25AD815D3DF6}"/>
    <dgm:cxn modelId="{98140FC6-E3D5-4DC0-BCC5-060026BDC6D7}" type="presOf" srcId="{78685663-67C1-4803-8D40-A577CB17E825}" destId="{9BA6F770-E28A-4040-9349-594DE95EC859}" srcOrd="0" destOrd="0" presId="urn:microsoft.com/office/officeart/2005/8/layout/hierarchy2"/>
    <dgm:cxn modelId="{0C600BAA-D897-4421-94BB-40898A204183}" type="presOf" srcId="{FE914A12-F6C4-4EBB-ADA8-901FEFA706C2}" destId="{CD39F80B-B50B-4989-BDB0-49AD7017B062}" srcOrd="0" destOrd="0" presId="urn:microsoft.com/office/officeart/2005/8/layout/hierarchy2"/>
    <dgm:cxn modelId="{104F0879-39DD-413B-8B80-4EF69F7C4823}" type="presOf" srcId="{8CEF2E0D-FD5F-4663-81A3-3956983FADC1}" destId="{B75F335A-021F-4609-B21F-76B50C7D6AD7}" srcOrd="0" destOrd="0" presId="urn:microsoft.com/office/officeart/2005/8/layout/hierarchy2"/>
    <dgm:cxn modelId="{E0537600-9F80-4ED7-BC91-B2D0A7620707}" type="presOf" srcId="{8E1A8B62-8343-4546-9100-77D9DE51976C}" destId="{A477E091-1EE7-4FA7-9DD1-2C509584AEE1}" srcOrd="0" destOrd="0" presId="urn:microsoft.com/office/officeart/2005/8/layout/hierarchy2"/>
    <dgm:cxn modelId="{09EDC1E7-28C2-4C5C-A81C-B1ABA841E059}" type="presParOf" srcId="{9BA6F770-E28A-4040-9349-594DE95EC859}" destId="{30DC247C-81E4-4F8E-AFEA-68DDC0A94023}" srcOrd="0" destOrd="0" presId="urn:microsoft.com/office/officeart/2005/8/layout/hierarchy2"/>
    <dgm:cxn modelId="{12D7B1CA-975D-495D-BEB1-34748CD37879}" type="presParOf" srcId="{30DC247C-81E4-4F8E-AFEA-68DDC0A94023}" destId="{7EE05EC5-B9F7-4A36-9FCC-FB437FDA387C}" srcOrd="0" destOrd="0" presId="urn:microsoft.com/office/officeart/2005/8/layout/hierarchy2"/>
    <dgm:cxn modelId="{B374D2AD-E2F4-44FA-AC42-51376773C2F3}" type="presParOf" srcId="{30DC247C-81E4-4F8E-AFEA-68DDC0A94023}" destId="{726ACB73-AFCE-444C-B894-BBBF7DE1A415}" srcOrd="1" destOrd="0" presId="urn:microsoft.com/office/officeart/2005/8/layout/hierarchy2"/>
    <dgm:cxn modelId="{E61AF434-0917-4AAA-9F41-D10AC81947EC}" type="presParOf" srcId="{726ACB73-AFCE-444C-B894-BBBF7DE1A415}" destId="{DA404ADA-7305-4F92-8864-00E4C908890B}" srcOrd="0" destOrd="0" presId="urn:microsoft.com/office/officeart/2005/8/layout/hierarchy2"/>
    <dgm:cxn modelId="{B6ED5EBB-8A98-466C-8D21-E5CF2CDEC90E}" type="presParOf" srcId="{DA404ADA-7305-4F92-8864-00E4C908890B}" destId="{5572A575-E63D-42B6-BC34-FFF2ECCA1EF9}" srcOrd="0" destOrd="0" presId="urn:microsoft.com/office/officeart/2005/8/layout/hierarchy2"/>
    <dgm:cxn modelId="{F262C801-B4BB-48BC-9A68-2516327A8338}" type="presParOf" srcId="{726ACB73-AFCE-444C-B894-BBBF7DE1A415}" destId="{CEC166BB-8B72-48D8-9CCA-2475DAC823AC}" srcOrd="1" destOrd="0" presId="urn:microsoft.com/office/officeart/2005/8/layout/hierarchy2"/>
    <dgm:cxn modelId="{D7EE328D-6804-4EA6-851E-DF160BC441AF}" type="presParOf" srcId="{CEC166BB-8B72-48D8-9CCA-2475DAC823AC}" destId="{206E19B5-875A-4AD7-9FC0-FD06C9C669AC}" srcOrd="0" destOrd="0" presId="urn:microsoft.com/office/officeart/2005/8/layout/hierarchy2"/>
    <dgm:cxn modelId="{C49C3022-A1A4-4878-B49B-AB79F03B9D0E}" type="presParOf" srcId="{CEC166BB-8B72-48D8-9CCA-2475DAC823AC}" destId="{D5108C24-93A3-411A-B488-AF0BEA97D828}" srcOrd="1" destOrd="0" presId="urn:microsoft.com/office/officeart/2005/8/layout/hierarchy2"/>
    <dgm:cxn modelId="{6DD88710-2CF5-4141-BCE1-84808509B868}" type="presParOf" srcId="{726ACB73-AFCE-444C-B894-BBBF7DE1A415}" destId="{B75F335A-021F-4609-B21F-76B50C7D6AD7}" srcOrd="2" destOrd="0" presId="urn:microsoft.com/office/officeart/2005/8/layout/hierarchy2"/>
    <dgm:cxn modelId="{B1E9BDF4-8C75-40B0-ABE3-A00F07DEB5CD}" type="presParOf" srcId="{B75F335A-021F-4609-B21F-76B50C7D6AD7}" destId="{DB6088CC-49C4-49E8-9802-B0FC531CA490}" srcOrd="0" destOrd="0" presId="urn:microsoft.com/office/officeart/2005/8/layout/hierarchy2"/>
    <dgm:cxn modelId="{CC8ED459-9CA4-45F1-BAB8-05D43EFCCA5B}" type="presParOf" srcId="{726ACB73-AFCE-444C-B894-BBBF7DE1A415}" destId="{48030193-B43E-42BE-A22E-6A76FDE72E11}" srcOrd="3" destOrd="0" presId="urn:microsoft.com/office/officeart/2005/8/layout/hierarchy2"/>
    <dgm:cxn modelId="{956CD34C-BDA2-498E-82EF-9BC2B2E80B3B}" type="presParOf" srcId="{48030193-B43E-42BE-A22E-6A76FDE72E11}" destId="{857639F4-DE63-4F4F-A24D-F91ACFF802C6}" srcOrd="0" destOrd="0" presId="urn:microsoft.com/office/officeart/2005/8/layout/hierarchy2"/>
    <dgm:cxn modelId="{A9ACB70F-87C5-4576-9A83-91DBEA5F5766}" type="presParOf" srcId="{48030193-B43E-42BE-A22E-6A76FDE72E11}" destId="{6DF191A8-E28E-4F98-88B0-CD3904A987F2}" srcOrd="1" destOrd="0" presId="urn:microsoft.com/office/officeart/2005/8/layout/hierarchy2"/>
    <dgm:cxn modelId="{103BF155-6F8D-4237-93EB-4A7234A7A33E}" type="presParOf" srcId="{726ACB73-AFCE-444C-B894-BBBF7DE1A415}" destId="{17D8C055-BD71-4AD3-B5CA-527E5B8212FA}" srcOrd="4" destOrd="0" presId="urn:microsoft.com/office/officeart/2005/8/layout/hierarchy2"/>
    <dgm:cxn modelId="{FDA9F951-0F87-49DF-8861-E7A4173D9B17}" type="presParOf" srcId="{17D8C055-BD71-4AD3-B5CA-527E5B8212FA}" destId="{AB543D65-436F-49D8-83E4-15526C77DB5F}" srcOrd="0" destOrd="0" presId="urn:microsoft.com/office/officeart/2005/8/layout/hierarchy2"/>
    <dgm:cxn modelId="{70898441-0D66-42D6-AAB9-B78D30266A40}" type="presParOf" srcId="{726ACB73-AFCE-444C-B894-BBBF7DE1A415}" destId="{17E56F6B-F02A-4F08-A82D-2060C578A76E}" srcOrd="5" destOrd="0" presId="urn:microsoft.com/office/officeart/2005/8/layout/hierarchy2"/>
    <dgm:cxn modelId="{060250B8-766A-42BF-A04A-8E6D6092C3FB}" type="presParOf" srcId="{17E56F6B-F02A-4F08-A82D-2060C578A76E}" destId="{9B985546-B3EB-4202-979B-25F5DD844B31}" srcOrd="0" destOrd="0" presId="urn:microsoft.com/office/officeart/2005/8/layout/hierarchy2"/>
    <dgm:cxn modelId="{F41B02D4-B007-44C7-8EE8-DBA7CE09F8CB}" type="presParOf" srcId="{17E56F6B-F02A-4F08-A82D-2060C578A76E}" destId="{EED50371-5DB5-49E7-8AF1-8D0C2935DA70}" srcOrd="1" destOrd="0" presId="urn:microsoft.com/office/officeart/2005/8/layout/hierarchy2"/>
    <dgm:cxn modelId="{20117B41-12E2-4355-8E23-DD6B703A6C98}" type="presParOf" srcId="{726ACB73-AFCE-444C-B894-BBBF7DE1A415}" destId="{19119C05-9072-49FB-BC2C-E042FB172C26}" srcOrd="6" destOrd="0" presId="urn:microsoft.com/office/officeart/2005/8/layout/hierarchy2"/>
    <dgm:cxn modelId="{FB7756A4-126C-410E-ABC7-E208FF8B699A}" type="presParOf" srcId="{19119C05-9072-49FB-BC2C-E042FB172C26}" destId="{8CE83AB8-5F64-49A9-AF27-22463246D359}" srcOrd="0" destOrd="0" presId="urn:microsoft.com/office/officeart/2005/8/layout/hierarchy2"/>
    <dgm:cxn modelId="{BAA7C116-6AAD-4E12-A8E0-73F7C7EF0966}" type="presParOf" srcId="{726ACB73-AFCE-444C-B894-BBBF7DE1A415}" destId="{CB7F5588-EE33-4CCD-8301-3BFD4D2491F5}" srcOrd="7" destOrd="0" presId="urn:microsoft.com/office/officeart/2005/8/layout/hierarchy2"/>
    <dgm:cxn modelId="{DBA9B70F-20B7-43FE-8DD4-6D5E4B914BBD}" type="presParOf" srcId="{CB7F5588-EE33-4CCD-8301-3BFD4D2491F5}" destId="{2ACDF243-22CA-4EA4-8746-3DDD0FDE798A}" srcOrd="0" destOrd="0" presId="urn:microsoft.com/office/officeart/2005/8/layout/hierarchy2"/>
    <dgm:cxn modelId="{A6C2DC68-0A13-449A-A083-149FBF3E1A4F}" type="presParOf" srcId="{CB7F5588-EE33-4CCD-8301-3BFD4D2491F5}" destId="{484FC170-417E-4C3D-86CE-CD370278B24F}" srcOrd="1" destOrd="0" presId="urn:microsoft.com/office/officeart/2005/8/layout/hierarchy2"/>
    <dgm:cxn modelId="{4624CEAB-C881-47F2-97E4-A400BCACAD6D}" type="presParOf" srcId="{726ACB73-AFCE-444C-B894-BBBF7DE1A415}" destId="{CD39F80B-B50B-4989-BDB0-49AD7017B062}" srcOrd="8" destOrd="0" presId="urn:microsoft.com/office/officeart/2005/8/layout/hierarchy2"/>
    <dgm:cxn modelId="{A79F4CFF-7103-44A3-A759-FD91B071C68F}" type="presParOf" srcId="{CD39F80B-B50B-4989-BDB0-49AD7017B062}" destId="{75AA3278-C194-47A1-B53C-867140CB0D35}" srcOrd="0" destOrd="0" presId="urn:microsoft.com/office/officeart/2005/8/layout/hierarchy2"/>
    <dgm:cxn modelId="{861D3B1B-8C5B-4912-86F3-4F54F60605AD}" type="presParOf" srcId="{726ACB73-AFCE-444C-B894-BBBF7DE1A415}" destId="{7CE31B8D-A429-472B-9D99-363DA4C2485A}" srcOrd="9" destOrd="0" presId="urn:microsoft.com/office/officeart/2005/8/layout/hierarchy2"/>
    <dgm:cxn modelId="{9BED49CA-A80C-4011-B4E9-5A48EC859174}" type="presParOf" srcId="{7CE31B8D-A429-472B-9D99-363DA4C2485A}" destId="{A477E091-1EE7-4FA7-9DD1-2C509584AEE1}" srcOrd="0" destOrd="0" presId="urn:microsoft.com/office/officeart/2005/8/layout/hierarchy2"/>
    <dgm:cxn modelId="{700CF644-204A-4C1C-B1D8-1701C4662ABB}" type="presParOf" srcId="{7CE31B8D-A429-472B-9D99-363DA4C2485A}" destId="{3FDAA26F-0F9B-4ACA-BD2E-513408C5E2EF}"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4CA5DC2-0678-4FED-A95B-9C62F3E4CA49}"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tr-TR"/>
        </a:p>
      </dgm:t>
    </dgm:pt>
    <dgm:pt modelId="{A45650A0-A61F-4761-A5BB-23E723351B72}">
      <dgm:prSet phldrT="[Metin]"/>
      <dgm:spPr/>
      <dgm:t>
        <a:bodyPr/>
        <a:lstStyle/>
        <a:p>
          <a:r>
            <a:rPr lang="tr-TR" dirty="0" smtClean="0"/>
            <a:t>ANLAMA DÜZEYLERİ</a:t>
          </a:r>
          <a:endParaRPr lang="tr-TR" dirty="0"/>
        </a:p>
      </dgm:t>
    </dgm:pt>
    <dgm:pt modelId="{71220A73-6B59-4F63-82AD-174D6D7B9444}" type="parTrans" cxnId="{10633CF4-09FE-4C00-9E82-E42429B40B06}">
      <dgm:prSet/>
      <dgm:spPr/>
      <dgm:t>
        <a:bodyPr/>
        <a:lstStyle/>
        <a:p>
          <a:endParaRPr lang="tr-TR"/>
        </a:p>
      </dgm:t>
    </dgm:pt>
    <dgm:pt modelId="{E7AF9313-5826-4511-B895-50822256AB92}" type="sibTrans" cxnId="{10633CF4-09FE-4C00-9E82-E42429B40B06}">
      <dgm:prSet/>
      <dgm:spPr/>
      <dgm:t>
        <a:bodyPr/>
        <a:lstStyle/>
        <a:p>
          <a:endParaRPr lang="tr-TR"/>
        </a:p>
      </dgm:t>
    </dgm:pt>
    <dgm:pt modelId="{DDD6128F-CBFB-48E4-8FCF-E1B304C54BC7}">
      <dgm:prSet phldrT="[Metin]"/>
      <dgm:spPr/>
      <dgm:t>
        <a:bodyPr/>
        <a:lstStyle/>
        <a:p>
          <a:r>
            <a:rPr lang="tr-TR" dirty="0" smtClean="0"/>
            <a:t>GENEL (TEMEL) ANLAMA</a:t>
          </a:r>
          <a:endParaRPr lang="tr-TR" dirty="0"/>
        </a:p>
      </dgm:t>
    </dgm:pt>
    <dgm:pt modelId="{1A3453FF-641A-4222-B934-1B9D95FD1451}" type="parTrans" cxnId="{E0F36E24-BDD4-4BE7-A8B2-48B1A5260377}">
      <dgm:prSet/>
      <dgm:spPr/>
      <dgm:t>
        <a:bodyPr/>
        <a:lstStyle/>
        <a:p>
          <a:endParaRPr lang="tr-TR"/>
        </a:p>
      </dgm:t>
    </dgm:pt>
    <dgm:pt modelId="{295D6BCF-AC44-49C0-B25E-5A22EB89AB75}" type="sibTrans" cxnId="{E0F36E24-BDD4-4BE7-A8B2-48B1A5260377}">
      <dgm:prSet/>
      <dgm:spPr/>
      <dgm:t>
        <a:bodyPr/>
        <a:lstStyle/>
        <a:p>
          <a:endParaRPr lang="tr-TR"/>
        </a:p>
      </dgm:t>
    </dgm:pt>
    <dgm:pt modelId="{91C89732-140C-43FF-9BB5-63D4F3BE5652}">
      <dgm:prSet phldrT="[Metin]"/>
      <dgm:spPr/>
      <dgm:t>
        <a:bodyPr/>
        <a:lstStyle/>
        <a:p>
          <a:r>
            <a:rPr lang="tr-TR" dirty="0" smtClean="0"/>
            <a:t>YORUMLAYICI (ÇIKARIMCI) ANLAMA</a:t>
          </a:r>
          <a:endParaRPr lang="tr-TR" dirty="0"/>
        </a:p>
      </dgm:t>
    </dgm:pt>
    <dgm:pt modelId="{ACAFDFB7-EC26-426F-8564-4695605152B8}" type="parTrans" cxnId="{FC76B413-A57F-48A7-94E5-351E0E2BEBB2}">
      <dgm:prSet/>
      <dgm:spPr/>
      <dgm:t>
        <a:bodyPr/>
        <a:lstStyle/>
        <a:p>
          <a:endParaRPr lang="tr-TR"/>
        </a:p>
      </dgm:t>
    </dgm:pt>
    <dgm:pt modelId="{7FCE0144-560E-436F-9DA5-48BD0CCFA186}" type="sibTrans" cxnId="{FC76B413-A57F-48A7-94E5-351E0E2BEBB2}">
      <dgm:prSet/>
      <dgm:spPr/>
      <dgm:t>
        <a:bodyPr/>
        <a:lstStyle/>
        <a:p>
          <a:endParaRPr lang="tr-TR"/>
        </a:p>
      </dgm:t>
    </dgm:pt>
    <dgm:pt modelId="{CDE44D99-42BF-4678-A818-BB5E4E50466A}">
      <dgm:prSet phldrT="[Metin]"/>
      <dgm:spPr/>
      <dgm:t>
        <a:bodyPr/>
        <a:lstStyle/>
        <a:p>
          <a:r>
            <a:rPr lang="tr-TR" dirty="0" smtClean="0"/>
            <a:t>SORGULAYICI ANLAMA</a:t>
          </a:r>
          <a:endParaRPr lang="tr-TR" dirty="0"/>
        </a:p>
      </dgm:t>
    </dgm:pt>
    <dgm:pt modelId="{80433292-9E0D-49B9-B611-861DBDC181E0}" type="parTrans" cxnId="{04BFDFAB-F9F3-4B44-9A89-5B5FA4EDF283}">
      <dgm:prSet/>
      <dgm:spPr/>
      <dgm:t>
        <a:bodyPr/>
        <a:lstStyle/>
        <a:p>
          <a:endParaRPr lang="tr-TR"/>
        </a:p>
      </dgm:t>
    </dgm:pt>
    <dgm:pt modelId="{0EFAAFCE-289B-4286-8E8B-250D4ACE2089}" type="sibTrans" cxnId="{04BFDFAB-F9F3-4B44-9A89-5B5FA4EDF283}">
      <dgm:prSet/>
      <dgm:spPr/>
      <dgm:t>
        <a:bodyPr/>
        <a:lstStyle/>
        <a:p>
          <a:endParaRPr lang="tr-TR"/>
        </a:p>
      </dgm:t>
    </dgm:pt>
    <dgm:pt modelId="{6D6AD243-38CF-4446-A5E6-916836674CD8}">
      <dgm:prSet phldrT="[Metin]"/>
      <dgm:spPr/>
      <dgm:t>
        <a:bodyPr/>
        <a:lstStyle/>
        <a:p>
          <a:r>
            <a:rPr lang="tr-TR" dirty="0" smtClean="0"/>
            <a:t>YARATICI ANLAMA</a:t>
          </a:r>
          <a:endParaRPr lang="tr-TR" dirty="0"/>
        </a:p>
      </dgm:t>
    </dgm:pt>
    <dgm:pt modelId="{BE082C0B-45B7-4E5C-A83E-AFE0B14EF290}" type="parTrans" cxnId="{08FF8EC5-CD31-42BC-968F-0231D2A74EC0}">
      <dgm:prSet/>
      <dgm:spPr/>
      <dgm:t>
        <a:bodyPr/>
        <a:lstStyle/>
        <a:p>
          <a:endParaRPr lang="tr-TR"/>
        </a:p>
      </dgm:t>
    </dgm:pt>
    <dgm:pt modelId="{D3C4F828-D8CC-4D76-9D1F-E2861E21D2CB}" type="sibTrans" cxnId="{08FF8EC5-CD31-42BC-968F-0231D2A74EC0}">
      <dgm:prSet/>
      <dgm:spPr/>
      <dgm:t>
        <a:bodyPr/>
        <a:lstStyle/>
        <a:p>
          <a:endParaRPr lang="tr-TR"/>
        </a:p>
      </dgm:t>
    </dgm:pt>
    <dgm:pt modelId="{BEA94A59-A24A-445B-867B-F47C76E487DF}" type="pres">
      <dgm:prSet presAssocID="{D4CA5DC2-0678-4FED-A95B-9C62F3E4CA49}" presName="hierChild1" presStyleCnt="0">
        <dgm:presLayoutVars>
          <dgm:orgChart val="1"/>
          <dgm:chPref val="1"/>
          <dgm:dir/>
          <dgm:animOne val="branch"/>
          <dgm:animLvl val="lvl"/>
          <dgm:resizeHandles/>
        </dgm:presLayoutVars>
      </dgm:prSet>
      <dgm:spPr/>
      <dgm:t>
        <a:bodyPr/>
        <a:lstStyle/>
        <a:p>
          <a:endParaRPr lang="tr-TR"/>
        </a:p>
      </dgm:t>
    </dgm:pt>
    <dgm:pt modelId="{2A583238-8DE6-47DC-AC8E-F472B3BAA255}" type="pres">
      <dgm:prSet presAssocID="{A45650A0-A61F-4761-A5BB-23E723351B72}" presName="hierRoot1" presStyleCnt="0">
        <dgm:presLayoutVars>
          <dgm:hierBranch val="init"/>
        </dgm:presLayoutVars>
      </dgm:prSet>
      <dgm:spPr/>
    </dgm:pt>
    <dgm:pt modelId="{24E3E99B-EAAC-4C26-A3C5-ECBADD7FF5D3}" type="pres">
      <dgm:prSet presAssocID="{A45650A0-A61F-4761-A5BB-23E723351B72}" presName="rootComposite1" presStyleCnt="0"/>
      <dgm:spPr/>
    </dgm:pt>
    <dgm:pt modelId="{E357DAA6-37CA-44AE-9623-07E579D446E4}" type="pres">
      <dgm:prSet presAssocID="{A45650A0-A61F-4761-A5BB-23E723351B72}" presName="rootText1" presStyleLbl="node0" presStyleIdx="0" presStyleCnt="1">
        <dgm:presLayoutVars>
          <dgm:chPref val="3"/>
        </dgm:presLayoutVars>
      </dgm:prSet>
      <dgm:spPr/>
      <dgm:t>
        <a:bodyPr/>
        <a:lstStyle/>
        <a:p>
          <a:endParaRPr lang="tr-TR"/>
        </a:p>
      </dgm:t>
    </dgm:pt>
    <dgm:pt modelId="{906A5413-F2E1-48EE-BDFF-339FE0E5DAB5}" type="pres">
      <dgm:prSet presAssocID="{A45650A0-A61F-4761-A5BB-23E723351B72}" presName="rootConnector1" presStyleLbl="node1" presStyleIdx="0" presStyleCnt="0"/>
      <dgm:spPr/>
      <dgm:t>
        <a:bodyPr/>
        <a:lstStyle/>
        <a:p>
          <a:endParaRPr lang="tr-TR"/>
        </a:p>
      </dgm:t>
    </dgm:pt>
    <dgm:pt modelId="{C4454544-9A3F-4224-8847-E52A5E4E3C2A}" type="pres">
      <dgm:prSet presAssocID="{A45650A0-A61F-4761-A5BB-23E723351B72}" presName="hierChild2" presStyleCnt="0"/>
      <dgm:spPr/>
    </dgm:pt>
    <dgm:pt modelId="{64D02B17-3973-449B-8F7F-C9FC2E0BD382}" type="pres">
      <dgm:prSet presAssocID="{1A3453FF-641A-4222-B934-1B9D95FD1451}" presName="Name37" presStyleLbl="parChTrans1D2" presStyleIdx="0" presStyleCnt="4"/>
      <dgm:spPr/>
      <dgm:t>
        <a:bodyPr/>
        <a:lstStyle/>
        <a:p>
          <a:endParaRPr lang="tr-TR"/>
        </a:p>
      </dgm:t>
    </dgm:pt>
    <dgm:pt modelId="{BCBB5472-74E2-4D9C-8484-3D50571662D0}" type="pres">
      <dgm:prSet presAssocID="{DDD6128F-CBFB-48E4-8FCF-E1B304C54BC7}" presName="hierRoot2" presStyleCnt="0">
        <dgm:presLayoutVars>
          <dgm:hierBranch val="init"/>
        </dgm:presLayoutVars>
      </dgm:prSet>
      <dgm:spPr/>
    </dgm:pt>
    <dgm:pt modelId="{FEC4AE28-9F1C-4A3A-9292-0748F11E7C4F}" type="pres">
      <dgm:prSet presAssocID="{DDD6128F-CBFB-48E4-8FCF-E1B304C54BC7}" presName="rootComposite" presStyleCnt="0"/>
      <dgm:spPr/>
    </dgm:pt>
    <dgm:pt modelId="{A30FA32C-090B-4668-8C96-8CFFF5855CCF}" type="pres">
      <dgm:prSet presAssocID="{DDD6128F-CBFB-48E4-8FCF-E1B304C54BC7}" presName="rootText" presStyleLbl="node2" presStyleIdx="0" presStyleCnt="4">
        <dgm:presLayoutVars>
          <dgm:chPref val="3"/>
        </dgm:presLayoutVars>
      </dgm:prSet>
      <dgm:spPr/>
      <dgm:t>
        <a:bodyPr/>
        <a:lstStyle/>
        <a:p>
          <a:endParaRPr lang="tr-TR"/>
        </a:p>
      </dgm:t>
    </dgm:pt>
    <dgm:pt modelId="{5EB7DEA8-0B25-4CE6-AD70-907A5A9F597F}" type="pres">
      <dgm:prSet presAssocID="{DDD6128F-CBFB-48E4-8FCF-E1B304C54BC7}" presName="rootConnector" presStyleLbl="node2" presStyleIdx="0" presStyleCnt="4"/>
      <dgm:spPr/>
      <dgm:t>
        <a:bodyPr/>
        <a:lstStyle/>
        <a:p>
          <a:endParaRPr lang="tr-TR"/>
        </a:p>
      </dgm:t>
    </dgm:pt>
    <dgm:pt modelId="{563EDCEF-7550-4518-A9C9-EEEE71BF30DC}" type="pres">
      <dgm:prSet presAssocID="{DDD6128F-CBFB-48E4-8FCF-E1B304C54BC7}" presName="hierChild4" presStyleCnt="0"/>
      <dgm:spPr/>
    </dgm:pt>
    <dgm:pt modelId="{EC15467E-4CDC-4789-BA18-8B358FDFCC72}" type="pres">
      <dgm:prSet presAssocID="{DDD6128F-CBFB-48E4-8FCF-E1B304C54BC7}" presName="hierChild5" presStyleCnt="0"/>
      <dgm:spPr/>
    </dgm:pt>
    <dgm:pt modelId="{043F8C87-91A6-46D5-B0D8-26920C839FDE}" type="pres">
      <dgm:prSet presAssocID="{ACAFDFB7-EC26-426F-8564-4695605152B8}" presName="Name37" presStyleLbl="parChTrans1D2" presStyleIdx="1" presStyleCnt="4"/>
      <dgm:spPr/>
      <dgm:t>
        <a:bodyPr/>
        <a:lstStyle/>
        <a:p>
          <a:endParaRPr lang="tr-TR"/>
        </a:p>
      </dgm:t>
    </dgm:pt>
    <dgm:pt modelId="{18A6DDF1-1883-4B74-8B52-7AB90F556522}" type="pres">
      <dgm:prSet presAssocID="{91C89732-140C-43FF-9BB5-63D4F3BE5652}" presName="hierRoot2" presStyleCnt="0">
        <dgm:presLayoutVars>
          <dgm:hierBranch val="init"/>
        </dgm:presLayoutVars>
      </dgm:prSet>
      <dgm:spPr/>
    </dgm:pt>
    <dgm:pt modelId="{4F0B38AD-5411-46D3-A24B-7AFB69981FA9}" type="pres">
      <dgm:prSet presAssocID="{91C89732-140C-43FF-9BB5-63D4F3BE5652}" presName="rootComposite" presStyleCnt="0"/>
      <dgm:spPr/>
    </dgm:pt>
    <dgm:pt modelId="{68C32901-3EAF-4890-97C4-B0BC08D3F835}" type="pres">
      <dgm:prSet presAssocID="{91C89732-140C-43FF-9BB5-63D4F3BE5652}" presName="rootText" presStyleLbl="node2" presStyleIdx="1" presStyleCnt="4">
        <dgm:presLayoutVars>
          <dgm:chPref val="3"/>
        </dgm:presLayoutVars>
      </dgm:prSet>
      <dgm:spPr/>
      <dgm:t>
        <a:bodyPr/>
        <a:lstStyle/>
        <a:p>
          <a:endParaRPr lang="tr-TR"/>
        </a:p>
      </dgm:t>
    </dgm:pt>
    <dgm:pt modelId="{7BC61A40-E90B-441F-84B0-0624FE31BDCE}" type="pres">
      <dgm:prSet presAssocID="{91C89732-140C-43FF-9BB5-63D4F3BE5652}" presName="rootConnector" presStyleLbl="node2" presStyleIdx="1" presStyleCnt="4"/>
      <dgm:spPr/>
      <dgm:t>
        <a:bodyPr/>
        <a:lstStyle/>
        <a:p>
          <a:endParaRPr lang="tr-TR"/>
        </a:p>
      </dgm:t>
    </dgm:pt>
    <dgm:pt modelId="{FC36AAE8-12C1-440D-A3E2-3A6ED19C91F5}" type="pres">
      <dgm:prSet presAssocID="{91C89732-140C-43FF-9BB5-63D4F3BE5652}" presName="hierChild4" presStyleCnt="0"/>
      <dgm:spPr/>
    </dgm:pt>
    <dgm:pt modelId="{8DE252EB-2926-445F-BF8E-9906EB835285}" type="pres">
      <dgm:prSet presAssocID="{91C89732-140C-43FF-9BB5-63D4F3BE5652}" presName="hierChild5" presStyleCnt="0"/>
      <dgm:spPr/>
    </dgm:pt>
    <dgm:pt modelId="{1C404C25-EEF6-424E-BC8C-BB35D3DAC319}" type="pres">
      <dgm:prSet presAssocID="{80433292-9E0D-49B9-B611-861DBDC181E0}" presName="Name37" presStyleLbl="parChTrans1D2" presStyleIdx="2" presStyleCnt="4"/>
      <dgm:spPr/>
      <dgm:t>
        <a:bodyPr/>
        <a:lstStyle/>
        <a:p>
          <a:endParaRPr lang="tr-TR"/>
        </a:p>
      </dgm:t>
    </dgm:pt>
    <dgm:pt modelId="{F205C2FF-0F22-443C-975C-2F30E8AF039C}" type="pres">
      <dgm:prSet presAssocID="{CDE44D99-42BF-4678-A818-BB5E4E50466A}" presName="hierRoot2" presStyleCnt="0">
        <dgm:presLayoutVars>
          <dgm:hierBranch val="init"/>
        </dgm:presLayoutVars>
      </dgm:prSet>
      <dgm:spPr/>
    </dgm:pt>
    <dgm:pt modelId="{C04DC8AB-323C-455D-9759-28AFBDDDEDE7}" type="pres">
      <dgm:prSet presAssocID="{CDE44D99-42BF-4678-A818-BB5E4E50466A}" presName="rootComposite" presStyleCnt="0"/>
      <dgm:spPr/>
    </dgm:pt>
    <dgm:pt modelId="{8BF8BF24-B033-4AA0-AD87-E3FA4E181757}" type="pres">
      <dgm:prSet presAssocID="{CDE44D99-42BF-4678-A818-BB5E4E50466A}" presName="rootText" presStyleLbl="node2" presStyleIdx="2" presStyleCnt="4">
        <dgm:presLayoutVars>
          <dgm:chPref val="3"/>
        </dgm:presLayoutVars>
      </dgm:prSet>
      <dgm:spPr/>
      <dgm:t>
        <a:bodyPr/>
        <a:lstStyle/>
        <a:p>
          <a:endParaRPr lang="tr-TR"/>
        </a:p>
      </dgm:t>
    </dgm:pt>
    <dgm:pt modelId="{DF79698C-27FA-453F-8948-1565D9933963}" type="pres">
      <dgm:prSet presAssocID="{CDE44D99-42BF-4678-A818-BB5E4E50466A}" presName="rootConnector" presStyleLbl="node2" presStyleIdx="2" presStyleCnt="4"/>
      <dgm:spPr/>
      <dgm:t>
        <a:bodyPr/>
        <a:lstStyle/>
        <a:p>
          <a:endParaRPr lang="tr-TR"/>
        </a:p>
      </dgm:t>
    </dgm:pt>
    <dgm:pt modelId="{875D1C24-624A-4E57-AEC7-6D3B2BFF92FF}" type="pres">
      <dgm:prSet presAssocID="{CDE44D99-42BF-4678-A818-BB5E4E50466A}" presName="hierChild4" presStyleCnt="0"/>
      <dgm:spPr/>
    </dgm:pt>
    <dgm:pt modelId="{470FDA2A-BD6B-4129-8F27-60F97CE23F49}" type="pres">
      <dgm:prSet presAssocID="{CDE44D99-42BF-4678-A818-BB5E4E50466A}" presName="hierChild5" presStyleCnt="0"/>
      <dgm:spPr/>
    </dgm:pt>
    <dgm:pt modelId="{98DA50B1-0942-4C2C-95F3-B490D13F4D8A}" type="pres">
      <dgm:prSet presAssocID="{BE082C0B-45B7-4E5C-A83E-AFE0B14EF290}" presName="Name37" presStyleLbl="parChTrans1D2" presStyleIdx="3" presStyleCnt="4"/>
      <dgm:spPr/>
      <dgm:t>
        <a:bodyPr/>
        <a:lstStyle/>
        <a:p>
          <a:endParaRPr lang="tr-TR"/>
        </a:p>
      </dgm:t>
    </dgm:pt>
    <dgm:pt modelId="{0135667E-9B4F-486E-8BC1-34FF57C78973}" type="pres">
      <dgm:prSet presAssocID="{6D6AD243-38CF-4446-A5E6-916836674CD8}" presName="hierRoot2" presStyleCnt="0">
        <dgm:presLayoutVars>
          <dgm:hierBranch val="init"/>
        </dgm:presLayoutVars>
      </dgm:prSet>
      <dgm:spPr/>
    </dgm:pt>
    <dgm:pt modelId="{4AFD1C72-1882-4275-9071-E2639670C956}" type="pres">
      <dgm:prSet presAssocID="{6D6AD243-38CF-4446-A5E6-916836674CD8}" presName="rootComposite" presStyleCnt="0"/>
      <dgm:spPr/>
    </dgm:pt>
    <dgm:pt modelId="{262BDF7F-2041-4C9A-90EC-274F05BDBF6B}" type="pres">
      <dgm:prSet presAssocID="{6D6AD243-38CF-4446-A5E6-916836674CD8}" presName="rootText" presStyleLbl="node2" presStyleIdx="3" presStyleCnt="4">
        <dgm:presLayoutVars>
          <dgm:chPref val="3"/>
        </dgm:presLayoutVars>
      </dgm:prSet>
      <dgm:spPr/>
      <dgm:t>
        <a:bodyPr/>
        <a:lstStyle/>
        <a:p>
          <a:endParaRPr lang="tr-TR"/>
        </a:p>
      </dgm:t>
    </dgm:pt>
    <dgm:pt modelId="{BF8D86B6-1205-4D5D-ADC3-0BEFBE6B7B51}" type="pres">
      <dgm:prSet presAssocID="{6D6AD243-38CF-4446-A5E6-916836674CD8}" presName="rootConnector" presStyleLbl="node2" presStyleIdx="3" presStyleCnt="4"/>
      <dgm:spPr/>
      <dgm:t>
        <a:bodyPr/>
        <a:lstStyle/>
        <a:p>
          <a:endParaRPr lang="tr-TR"/>
        </a:p>
      </dgm:t>
    </dgm:pt>
    <dgm:pt modelId="{382A0122-EA73-4E7B-8F6D-9945198ECAB9}" type="pres">
      <dgm:prSet presAssocID="{6D6AD243-38CF-4446-A5E6-916836674CD8}" presName="hierChild4" presStyleCnt="0"/>
      <dgm:spPr/>
    </dgm:pt>
    <dgm:pt modelId="{74D7EC4E-7390-4CC2-B430-0CCA627F6F99}" type="pres">
      <dgm:prSet presAssocID="{6D6AD243-38CF-4446-A5E6-916836674CD8}" presName="hierChild5" presStyleCnt="0"/>
      <dgm:spPr/>
    </dgm:pt>
    <dgm:pt modelId="{6E01F9CF-4DED-4573-A021-3D26EFDE1D80}" type="pres">
      <dgm:prSet presAssocID="{A45650A0-A61F-4761-A5BB-23E723351B72}" presName="hierChild3" presStyleCnt="0"/>
      <dgm:spPr/>
    </dgm:pt>
  </dgm:ptLst>
  <dgm:cxnLst>
    <dgm:cxn modelId="{B2F2F53E-42DB-40EE-AAC6-58B8051FAC2A}" type="presOf" srcId="{D4CA5DC2-0678-4FED-A95B-9C62F3E4CA49}" destId="{BEA94A59-A24A-445B-867B-F47C76E487DF}" srcOrd="0" destOrd="0" presId="urn:microsoft.com/office/officeart/2005/8/layout/orgChart1"/>
    <dgm:cxn modelId="{10633CF4-09FE-4C00-9E82-E42429B40B06}" srcId="{D4CA5DC2-0678-4FED-A95B-9C62F3E4CA49}" destId="{A45650A0-A61F-4761-A5BB-23E723351B72}" srcOrd="0" destOrd="0" parTransId="{71220A73-6B59-4F63-82AD-174D6D7B9444}" sibTransId="{E7AF9313-5826-4511-B895-50822256AB92}"/>
    <dgm:cxn modelId="{FC76B413-A57F-48A7-94E5-351E0E2BEBB2}" srcId="{A45650A0-A61F-4761-A5BB-23E723351B72}" destId="{91C89732-140C-43FF-9BB5-63D4F3BE5652}" srcOrd="1" destOrd="0" parTransId="{ACAFDFB7-EC26-426F-8564-4695605152B8}" sibTransId="{7FCE0144-560E-436F-9DA5-48BD0CCFA186}"/>
    <dgm:cxn modelId="{3DEBD682-98C1-4636-973D-05CF54D7ECA9}" type="presOf" srcId="{CDE44D99-42BF-4678-A818-BB5E4E50466A}" destId="{DF79698C-27FA-453F-8948-1565D9933963}" srcOrd="1" destOrd="0" presId="urn:microsoft.com/office/officeart/2005/8/layout/orgChart1"/>
    <dgm:cxn modelId="{5CE67165-1BC5-4338-831D-A8B9246F262D}" type="presOf" srcId="{ACAFDFB7-EC26-426F-8564-4695605152B8}" destId="{043F8C87-91A6-46D5-B0D8-26920C839FDE}" srcOrd="0" destOrd="0" presId="urn:microsoft.com/office/officeart/2005/8/layout/orgChart1"/>
    <dgm:cxn modelId="{B80FF9C2-553A-481D-8BD4-CC8D547FD249}" type="presOf" srcId="{A45650A0-A61F-4761-A5BB-23E723351B72}" destId="{E357DAA6-37CA-44AE-9623-07E579D446E4}" srcOrd="0" destOrd="0" presId="urn:microsoft.com/office/officeart/2005/8/layout/orgChart1"/>
    <dgm:cxn modelId="{50F9739D-49D2-4E9C-AB77-CBDCE76574A5}" type="presOf" srcId="{91C89732-140C-43FF-9BB5-63D4F3BE5652}" destId="{68C32901-3EAF-4890-97C4-B0BC08D3F835}" srcOrd="0" destOrd="0" presId="urn:microsoft.com/office/officeart/2005/8/layout/orgChart1"/>
    <dgm:cxn modelId="{6BFA69CF-681B-43EF-B426-3FA1A20093B4}" type="presOf" srcId="{6D6AD243-38CF-4446-A5E6-916836674CD8}" destId="{BF8D86B6-1205-4D5D-ADC3-0BEFBE6B7B51}" srcOrd="1" destOrd="0" presId="urn:microsoft.com/office/officeart/2005/8/layout/orgChart1"/>
    <dgm:cxn modelId="{823BEBBB-EC2F-44A9-9B1C-8A38DC81CB06}" type="presOf" srcId="{80433292-9E0D-49B9-B611-861DBDC181E0}" destId="{1C404C25-EEF6-424E-BC8C-BB35D3DAC319}" srcOrd="0" destOrd="0" presId="urn:microsoft.com/office/officeart/2005/8/layout/orgChart1"/>
    <dgm:cxn modelId="{08FF8EC5-CD31-42BC-968F-0231D2A74EC0}" srcId="{A45650A0-A61F-4761-A5BB-23E723351B72}" destId="{6D6AD243-38CF-4446-A5E6-916836674CD8}" srcOrd="3" destOrd="0" parTransId="{BE082C0B-45B7-4E5C-A83E-AFE0B14EF290}" sibTransId="{D3C4F828-D8CC-4D76-9D1F-E2861E21D2CB}"/>
    <dgm:cxn modelId="{468E5A1E-AD14-4790-857A-4F8D4B3FC7D1}" type="presOf" srcId="{A45650A0-A61F-4761-A5BB-23E723351B72}" destId="{906A5413-F2E1-48EE-BDFF-339FE0E5DAB5}" srcOrd="1" destOrd="0" presId="urn:microsoft.com/office/officeart/2005/8/layout/orgChart1"/>
    <dgm:cxn modelId="{AAC1F13D-6CA5-4665-8ABC-BC8BDF1BABCE}" type="presOf" srcId="{1A3453FF-641A-4222-B934-1B9D95FD1451}" destId="{64D02B17-3973-449B-8F7F-C9FC2E0BD382}" srcOrd="0" destOrd="0" presId="urn:microsoft.com/office/officeart/2005/8/layout/orgChart1"/>
    <dgm:cxn modelId="{526323B7-8717-4651-A0E7-2EBF50D094FA}" type="presOf" srcId="{CDE44D99-42BF-4678-A818-BB5E4E50466A}" destId="{8BF8BF24-B033-4AA0-AD87-E3FA4E181757}" srcOrd="0" destOrd="0" presId="urn:microsoft.com/office/officeart/2005/8/layout/orgChart1"/>
    <dgm:cxn modelId="{E7CE3438-16D8-499F-BF55-04ACA18E6B81}" type="presOf" srcId="{6D6AD243-38CF-4446-A5E6-916836674CD8}" destId="{262BDF7F-2041-4C9A-90EC-274F05BDBF6B}" srcOrd="0" destOrd="0" presId="urn:microsoft.com/office/officeart/2005/8/layout/orgChart1"/>
    <dgm:cxn modelId="{E0F36E24-BDD4-4BE7-A8B2-48B1A5260377}" srcId="{A45650A0-A61F-4761-A5BB-23E723351B72}" destId="{DDD6128F-CBFB-48E4-8FCF-E1B304C54BC7}" srcOrd="0" destOrd="0" parTransId="{1A3453FF-641A-4222-B934-1B9D95FD1451}" sibTransId="{295D6BCF-AC44-49C0-B25E-5A22EB89AB75}"/>
    <dgm:cxn modelId="{AC9F82BB-B718-4339-8A88-C3A0D6C4208D}" type="presOf" srcId="{DDD6128F-CBFB-48E4-8FCF-E1B304C54BC7}" destId="{5EB7DEA8-0B25-4CE6-AD70-907A5A9F597F}" srcOrd="1" destOrd="0" presId="urn:microsoft.com/office/officeart/2005/8/layout/orgChart1"/>
    <dgm:cxn modelId="{70CBEAD6-F816-4DF1-BE2B-C0BFA7B5888E}" type="presOf" srcId="{BE082C0B-45B7-4E5C-A83E-AFE0B14EF290}" destId="{98DA50B1-0942-4C2C-95F3-B490D13F4D8A}" srcOrd="0" destOrd="0" presId="urn:microsoft.com/office/officeart/2005/8/layout/orgChart1"/>
    <dgm:cxn modelId="{04BFDFAB-F9F3-4B44-9A89-5B5FA4EDF283}" srcId="{A45650A0-A61F-4761-A5BB-23E723351B72}" destId="{CDE44D99-42BF-4678-A818-BB5E4E50466A}" srcOrd="2" destOrd="0" parTransId="{80433292-9E0D-49B9-B611-861DBDC181E0}" sibTransId="{0EFAAFCE-289B-4286-8E8B-250D4ACE2089}"/>
    <dgm:cxn modelId="{92441B2D-ACEF-496D-BE04-664148059D44}" type="presOf" srcId="{91C89732-140C-43FF-9BB5-63D4F3BE5652}" destId="{7BC61A40-E90B-441F-84B0-0624FE31BDCE}" srcOrd="1" destOrd="0" presId="urn:microsoft.com/office/officeart/2005/8/layout/orgChart1"/>
    <dgm:cxn modelId="{DEEF781A-7A25-4017-9ED8-9662BBCA2433}" type="presOf" srcId="{DDD6128F-CBFB-48E4-8FCF-E1B304C54BC7}" destId="{A30FA32C-090B-4668-8C96-8CFFF5855CCF}" srcOrd="0" destOrd="0" presId="urn:microsoft.com/office/officeart/2005/8/layout/orgChart1"/>
    <dgm:cxn modelId="{77E14989-0FE8-4001-873D-1B0F62BEDCC5}" type="presParOf" srcId="{BEA94A59-A24A-445B-867B-F47C76E487DF}" destId="{2A583238-8DE6-47DC-AC8E-F472B3BAA255}" srcOrd="0" destOrd="0" presId="urn:microsoft.com/office/officeart/2005/8/layout/orgChart1"/>
    <dgm:cxn modelId="{F3F40F92-4812-4ED1-99C8-0C7FAAE787C6}" type="presParOf" srcId="{2A583238-8DE6-47DC-AC8E-F472B3BAA255}" destId="{24E3E99B-EAAC-4C26-A3C5-ECBADD7FF5D3}" srcOrd="0" destOrd="0" presId="urn:microsoft.com/office/officeart/2005/8/layout/orgChart1"/>
    <dgm:cxn modelId="{E2673921-9201-4671-9E21-DEE792F2EE46}" type="presParOf" srcId="{24E3E99B-EAAC-4C26-A3C5-ECBADD7FF5D3}" destId="{E357DAA6-37CA-44AE-9623-07E579D446E4}" srcOrd="0" destOrd="0" presId="urn:microsoft.com/office/officeart/2005/8/layout/orgChart1"/>
    <dgm:cxn modelId="{58007844-5294-4025-8996-11C2C9CD8AFF}" type="presParOf" srcId="{24E3E99B-EAAC-4C26-A3C5-ECBADD7FF5D3}" destId="{906A5413-F2E1-48EE-BDFF-339FE0E5DAB5}" srcOrd="1" destOrd="0" presId="urn:microsoft.com/office/officeart/2005/8/layout/orgChart1"/>
    <dgm:cxn modelId="{664E6A54-A7EB-46E9-99E9-E1EE6D27977E}" type="presParOf" srcId="{2A583238-8DE6-47DC-AC8E-F472B3BAA255}" destId="{C4454544-9A3F-4224-8847-E52A5E4E3C2A}" srcOrd="1" destOrd="0" presId="urn:microsoft.com/office/officeart/2005/8/layout/orgChart1"/>
    <dgm:cxn modelId="{F79DE7A1-77AE-40DD-AA54-28CBCF300768}" type="presParOf" srcId="{C4454544-9A3F-4224-8847-E52A5E4E3C2A}" destId="{64D02B17-3973-449B-8F7F-C9FC2E0BD382}" srcOrd="0" destOrd="0" presId="urn:microsoft.com/office/officeart/2005/8/layout/orgChart1"/>
    <dgm:cxn modelId="{3475B375-F504-4B88-B819-CC19E2A0C220}" type="presParOf" srcId="{C4454544-9A3F-4224-8847-E52A5E4E3C2A}" destId="{BCBB5472-74E2-4D9C-8484-3D50571662D0}" srcOrd="1" destOrd="0" presId="urn:microsoft.com/office/officeart/2005/8/layout/orgChart1"/>
    <dgm:cxn modelId="{B78FD47C-E513-4AD6-849B-2DB273F85A60}" type="presParOf" srcId="{BCBB5472-74E2-4D9C-8484-3D50571662D0}" destId="{FEC4AE28-9F1C-4A3A-9292-0748F11E7C4F}" srcOrd="0" destOrd="0" presId="urn:microsoft.com/office/officeart/2005/8/layout/orgChart1"/>
    <dgm:cxn modelId="{55F0E6AB-2956-4EB3-9220-98454326712A}" type="presParOf" srcId="{FEC4AE28-9F1C-4A3A-9292-0748F11E7C4F}" destId="{A30FA32C-090B-4668-8C96-8CFFF5855CCF}" srcOrd="0" destOrd="0" presId="urn:microsoft.com/office/officeart/2005/8/layout/orgChart1"/>
    <dgm:cxn modelId="{FABCA898-B023-42F5-ACEF-D3D3B2055B1D}" type="presParOf" srcId="{FEC4AE28-9F1C-4A3A-9292-0748F11E7C4F}" destId="{5EB7DEA8-0B25-4CE6-AD70-907A5A9F597F}" srcOrd="1" destOrd="0" presId="urn:microsoft.com/office/officeart/2005/8/layout/orgChart1"/>
    <dgm:cxn modelId="{016D98CE-A0B6-4A73-9E2B-4A51EF482CE9}" type="presParOf" srcId="{BCBB5472-74E2-4D9C-8484-3D50571662D0}" destId="{563EDCEF-7550-4518-A9C9-EEEE71BF30DC}" srcOrd="1" destOrd="0" presId="urn:microsoft.com/office/officeart/2005/8/layout/orgChart1"/>
    <dgm:cxn modelId="{B83539EE-334A-488C-A287-EF28076AF145}" type="presParOf" srcId="{BCBB5472-74E2-4D9C-8484-3D50571662D0}" destId="{EC15467E-4CDC-4789-BA18-8B358FDFCC72}" srcOrd="2" destOrd="0" presId="urn:microsoft.com/office/officeart/2005/8/layout/orgChart1"/>
    <dgm:cxn modelId="{C1790F7C-5077-4FB4-BB9E-E7A5D528F5DB}" type="presParOf" srcId="{C4454544-9A3F-4224-8847-E52A5E4E3C2A}" destId="{043F8C87-91A6-46D5-B0D8-26920C839FDE}" srcOrd="2" destOrd="0" presId="urn:microsoft.com/office/officeart/2005/8/layout/orgChart1"/>
    <dgm:cxn modelId="{88273720-6F1E-4253-A3EA-0914BA6D62D4}" type="presParOf" srcId="{C4454544-9A3F-4224-8847-E52A5E4E3C2A}" destId="{18A6DDF1-1883-4B74-8B52-7AB90F556522}" srcOrd="3" destOrd="0" presId="urn:microsoft.com/office/officeart/2005/8/layout/orgChart1"/>
    <dgm:cxn modelId="{E32E513F-FD3D-4BDA-B309-6B8B49B80897}" type="presParOf" srcId="{18A6DDF1-1883-4B74-8B52-7AB90F556522}" destId="{4F0B38AD-5411-46D3-A24B-7AFB69981FA9}" srcOrd="0" destOrd="0" presId="urn:microsoft.com/office/officeart/2005/8/layout/orgChart1"/>
    <dgm:cxn modelId="{C08FDE0F-D82B-4797-95A2-D4250C622D41}" type="presParOf" srcId="{4F0B38AD-5411-46D3-A24B-7AFB69981FA9}" destId="{68C32901-3EAF-4890-97C4-B0BC08D3F835}" srcOrd="0" destOrd="0" presId="urn:microsoft.com/office/officeart/2005/8/layout/orgChart1"/>
    <dgm:cxn modelId="{76EE1FCE-B1C6-4726-873E-84771709034D}" type="presParOf" srcId="{4F0B38AD-5411-46D3-A24B-7AFB69981FA9}" destId="{7BC61A40-E90B-441F-84B0-0624FE31BDCE}" srcOrd="1" destOrd="0" presId="urn:microsoft.com/office/officeart/2005/8/layout/orgChart1"/>
    <dgm:cxn modelId="{E443D0D6-8E32-432F-A5E5-32401825432E}" type="presParOf" srcId="{18A6DDF1-1883-4B74-8B52-7AB90F556522}" destId="{FC36AAE8-12C1-440D-A3E2-3A6ED19C91F5}" srcOrd="1" destOrd="0" presId="urn:microsoft.com/office/officeart/2005/8/layout/orgChart1"/>
    <dgm:cxn modelId="{3931613F-BC55-42F7-85BD-078B2B5F7C9B}" type="presParOf" srcId="{18A6DDF1-1883-4B74-8B52-7AB90F556522}" destId="{8DE252EB-2926-445F-BF8E-9906EB835285}" srcOrd="2" destOrd="0" presId="urn:microsoft.com/office/officeart/2005/8/layout/orgChart1"/>
    <dgm:cxn modelId="{642E0FCA-F2F2-44F2-8E44-53A5412EDF84}" type="presParOf" srcId="{C4454544-9A3F-4224-8847-E52A5E4E3C2A}" destId="{1C404C25-EEF6-424E-BC8C-BB35D3DAC319}" srcOrd="4" destOrd="0" presId="urn:microsoft.com/office/officeart/2005/8/layout/orgChart1"/>
    <dgm:cxn modelId="{2271AEBF-3DCF-4CB9-BF0B-7BC62BC5B6A0}" type="presParOf" srcId="{C4454544-9A3F-4224-8847-E52A5E4E3C2A}" destId="{F205C2FF-0F22-443C-975C-2F30E8AF039C}" srcOrd="5" destOrd="0" presId="urn:microsoft.com/office/officeart/2005/8/layout/orgChart1"/>
    <dgm:cxn modelId="{C597E840-60C5-4478-A81B-03D658FF5B96}" type="presParOf" srcId="{F205C2FF-0F22-443C-975C-2F30E8AF039C}" destId="{C04DC8AB-323C-455D-9759-28AFBDDDEDE7}" srcOrd="0" destOrd="0" presId="urn:microsoft.com/office/officeart/2005/8/layout/orgChart1"/>
    <dgm:cxn modelId="{75F92AD5-1992-4EFF-ADF9-A50A39E90283}" type="presParOf" srcId="{C04DC8AB-323C-455D-9759-28AFBDDDEDE7}" destId="{8BF8BF24-B033-4AA0-AD87-E3FA4E181757}" srcOrd="0" destOrd="0" presId="urn:microsoft.com/office/officeart/2005/8/layout/orgChart1"/>
    <dgm:cxn modelId="{3DDF3ED1-97DD-42C5-B911-3FD8B5BDB0F4}" type="presParOf" srcId="{C04DC8AB-323C-455D-9759-28AFBDDDEDE7}" destId="{DF79698C-27FA-453F-8948-1565D9933963}" srcOrd="1" destOrd="0" presId="urn:microsoft.com/office/officeart/2005/8/layout/orgChart1"/>
    <dgm:cxn modelId="{2DF47A8B-BADC-4C3B-AE09-CADDF3973DA4}" type="presParOf" srcId="{F205C2FF-0F22-443C-975C-2F30E8AF039C}" destId="{875D1C24-624A-4E57-AEC7-6D3B2BFF92FF}" srcOrd="1" destOrd="0" presId="urn:microsoft.com/office/officeart/2005/8/layout/orgChart1"/>
    <dgm:cxn modelId="{F3410DF9-FC00-43FE-A96E-C0C8D59B055E}" type="presParOf" srcId="{F205C2FF-0F22-443C-975C-2F30E8AF039C}" destId="{470FDA2A-BD6B-4129-8F27-60F97CE23F49}" srcOrd="2" destOrd="0" presId="urn:microsoft.com/office/officeart/2005/8/layout/orgChart1"/>
    <dgm:cxn modelId="{B3A1D782-043C-455D-B90D-E5023ABCED80}" type="presParOf" srcId="{C4454544-9A3F-4224-8847-E52A5E4E3C2A}" destId="{98DA50B1-0942-4C2C-95F3-B490D13F4D8A}" srcOrd="6" destOrd="0" presId="urn:microsoft.com/office/officeart/2005/8/layout/orgChart1"/>
    <dgm:cxn modelId="{D22A1B2F-14D1-469D-9C94-D4D28E16A642}" type="presParOf" srcId="{C4454544-9A3F-4224-8847-E52A5E4E3C2A}" destId="{0135667E-9B4F-486E-8BC1-34FF57C78973}" srcOrd="7" destOrd="0" presId="urn:microsoft.com/office/officeart/2005/8/layout/orgChart1"/>
    <dgm:cxn modelId="{C33E22A3-507D-48AC-8A82-8DFBFCFD8728}" type="presParOf" srcId="{0135667E-9B4F-486E-8BC1-34FF57C78973}" destId="{4AFD1C72-1882-4275-9071-E2639670C956}" srcOrd="0" destOrd="0" presId="urn:microsoft.com/office/officeart/2005/8/layout/orgChart1"/>
    <dgm:cxn modelId="{3D64BEB5-5D8D-4FB7-ADBF-7C5A01789B04}" type="presParOf" srcId="{4AFD1C72-1882-4275-9071-E2639670C956}" destId="{262BDF7F-2041-4C9A-90EC-274F05BDBF6B}" srcOrd="0" destOrd="0" presId="urn:microsoft.com/office/officeart/2005/8/layout/orgChart1"/>
    <dgm:cxn modelId="{2276AC40-7108-4B94-87D3-F7E1A657C837}" type="presParOf" srcId="{4AFD1C72-1882-4275-9071-E2639670C956}" destId="{BF8D86B6-1205-4D5D-ADC3-0BEFBE6B7B51}" srcOrd="1" destOrd="0" presId="urn:microsoft.com/office/officeart/2005/8/layout/orgChart1"/>
    <dgm:cxn modelId="{862E4D1E-11F1-4835-8BCF-D12CEC63A4FF}" type="presParOf" srcId="{0135667E-9B4F-486E-8BC1-34FF57C78973}" destId="{382A0122-EA73-4E7B-8F6D-9945198ECAB9}" srcOrd="1" destOrd="0" presId="urn:microsoft.com/office/officeart/2005/8/layout/orgChart1"/>
    <dgm:cxn modelId="{6EFB6B2D-9977-4CC6-8100-1A6147D8CABB}" type="presParOf" srcId="{0135667E-9B4F-486E-8BC1-34FF57C78973}" destId="{74D7EC4E-7390-4CC2-B430-0CCA627F6F99}" srcOrd="2" destOrd="0" presId="urn:microsoft.com/office/officeart/2005/8/layout/orgChart1"/>
    <dgm:cxn modelId="{21EB0243-6F29-4569-A8ED-A0772D3B03E3}" type="presParOf" srcId="{2A583238-8DE6-47DC-AC8E-F472B3BAA255}" destId="{6E01F9CF-4DED-4573-A021-3D26EFDE1D8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093AD44-61AE-4CAF-864E-11BC724313C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039B0033-3125-49CE-BC49-7951A5BE5D14}">
      <dgm:prSet phldrT="[Metin]"/>
      <dgm:spPr/>
      <dgm:t>
        <a:bodyPr/>
        <a:lstStyle/>
        <a:p>
          <a:r>
            <a:rPr lang="tr-TR" dirty="0" smtClean="0"/>
            <a:t>GENEL ANLAMA</a:t>
          </a:r>
          <a:endParaRPr lang="tr-TR" dirty="0"/>
        </a:p>
      </dgm:t>
    </dgm:pt>
    <dgm:pt modelId="{01FE409C-3F12-42E7-8984-79FCAAE5287C}" type="parTrans" cxnId="{2A530D60-1798-4716-B9F6-3F079B5A67F7}">
      <dgm:prSet/>
      <dgm:spPr/>
      <dgm:t>
        <a:bodyPr/>
        <a:lstStyle/>
        <a:p>
          <a:endParaRPr lang="tr-TR"/>
        </a:p>
      </dgm:t>
    </dgm:pt>
    <dgm:pt modelId="{C2D833ED-5478-4343-98EC-7DDC0F35CC08}" type="sibTrans" cxnId="{2A530D60-1798-4716-B9F6-3F079B5A67F7}">
      <dgm:prSet/>
      <dgm:spPr/>
      <dgm:t>
        <a:bodyPr/>
        <a:lstStyle/>
        <a:p>
          <a:endParaRPr lang="tr-TR"/>
        </a:p>
      </dgm:t>
    </dgm:pt>
    <dgm:pt modelId="{D00B26B6-656C-4873-AAB7-0171BD636884}">
      <dgm:prSet phldrT="[Metin]"/>
      <dgm:spPr/>
      <dgm:t>
        <a:bodyPr/>
        <a:lstStyle/>
        <a:p>
          <a:r>
            <a:rPr lang="tr-TR" dirty="0" smtClean="0"/>
            <a:t>HARFLERİ ANLAMA</a:t>
          </a:r>
          <a:endParaRPr lang="tr-TR" dirty="0"/>
        </a:p>
      </dgm:t>
    </dgm:pt>
    <dgm:pt modelId="{567E0534-4171-42AB-96BC-B32901F62B5F}" type="parTrans" cxnId="{5EDFADF2-D9E9-458E-8CEC-C000BB3BC575}">
      <dgm:prSet/>
      <dgm:spPr/>
      <dgm:t>
        <a:bodyPr/>
        <a:lstStyle/>
        <a:p>
          <a:endParaRPr lang="tr-TR"/>
        </a:p>
      </dgm:t>
    </dgm:pt>
    <dgm:pt modelId="{4CA3A1C5-9B58-41D2-8190-86DB7922450A}" type="sibTrans" cxnId="{5EDFADF2-D9E9-458E-8CEC-C000BB3BC575}">
      <dgm:prSet/>
      <dgm:spPr/>
      <dgm:t>
        <a:bodyPr/>
        <a:lstStyle/>
        <a:p>
          <a:endParaRPr lang="tr-TR"/>
        </a:p>
      </dgm:t>
    </dgm:pt>
    <dgm:pt modelId="{D12724D2-9FAC-4890-8C48-479C85F3507C}">
      <dgm:prSet phldrT="[Metin]"/>
      <dgm:spPr/>
      <dgm:t>
        <a:bodyPr/>
        <a:lstStyle/>
        <a:p>
          <a:r>
            <a:rPr lang="tr-TR" dirty="0" smtClean="0"/>
            <a:t>KELİMELERİ ANLAMA</a:t>
          </a:r>
          <a:endParaRPr lang="tr-TR" dirty="0"/>
        </a:p>
      </dgm:t>
    </dgm:pt>
    <dgm:pt modelId="{17114E67-7C82-43C0-AABC-F74CC114124A}" type="parTrans" cxnId="{2925E0EF-55D8-4921-8E9E-4DFDFACA1F4D}">
      <dgm:prSet/>
      <dgm:spPr/>
      <dgm:t>
        <a:bodyPr/>
        <a:lstStyle/>
        <a:p>
          <a:endParaRPr lang="tr-TR"/>
        </a:p>
      </dgm:t>
    </dgm:pt>
    <dgm:pt modelId="{EFA89553-DAD7-4E36-9B57-7E69B739F2CA}" type="sibTrans" cxnId="{2925E0EF-55D8-4921-8E9E-4DFDFACA1F4D}">
      <dgm:prSet/>
      <dgm:spPr/>
      <dgm:t>
        <a:bodyPr/>
        <a:lstStyle/>
        <a:p>
          <a:endParaRPr lang="tr-TR"/>
        </a:p>
      </dgm:t>
    </dgm:pt>
    <dgm:pt modelId="{E0921A36-2116-4AC7-8BFF-C91014F28062}">
      <dgm:prSet phldrT="[Metin]"/>
      <dgm:spPr/>
      <dgm:t>
        <a:bodyPr/>
        <a:lstStyle/>
        <a:p>
          <a:r>
            <a:rPr lang="tr-TR" dirty="0" smtClean="0"/>
            <a:t>HECELERİ ANLAMA</a:t>
          </a:r>
          <a:endParaRPr lang="tr-TR" dirty="0"/>
        </a:p>
      </dgm:t>
    </dgm:pt>
    <dgm:pt modelId="{646CAB86-53BF-4BE4-965F-A153CE685D5C}" type="parTrans" cxnId="{F7F8EDA0-400C-46E4-98A1-E9C2A6624002}">
      <dgm:prSet/>
      <dgm:spPr/>
      <dgm:t>
        <a:bodyPr/>
        <a:lstStyle/>
        <a:p>
          <a:endParaRPr lang="tr-TR"/>
        </a:p>
      </dgm:t>
    </dgm:pt>
    <dgm:pt modelId="{46EEE44D-FB50-4014-BF1D-4736018BD304}" type="sibTrans" cxnId="{F7F8EDA0-400C-46E4-98A1-E9C2A6624002}">
      <dgm:prSet/>
      <dgm:spPr/>
      <dgm:t>
        <a:bodyPr/>
        <a:lstStyle/>
        <a:p>
          <a:endParaRPr lang="tr-TR"/>
        </a:p>
      </dgm:t>
    </dgm:pt>
    <dgm:pt modelId="{9A303143-D648-4E84-A900-A132ECCB41C7}">
      <dgm:prSet phldrT="[Metin]"/>
      <dgm:spPr/>
      <dgm:t>
        <a:bodyPr/>
        <a:lstStyle/>
        <a:p>
          <a:r>
            <a:rPr lang="tr-TR" dirty="0" smtClean="0"/>
            <a:t>CÜMLELERİ ANLAMA</a:t>
          </a:r>
          <a:endParaRPr lang="tr-TR" dirty="0"/>
        </a:p>
      </dgm:t>
    </dgm:pt>
    <dgm:pt modelId="{BD1EAB84-69E9-4B7A-88D9-C80896F4AAA7}" type="parTrans" cxnId="{25D741BA-5247-486A-9EC6-418E94238162}">
      <dgm:prSet/>
      <dgm:spPr/>
      <dgm:t>
        <a:bodyPr/>
        <a:lstStyle/>
        <a:p>
          <a:endParaRPr lang="tr-TR"/>
        </a:p>
      </dgm:t>
    </dgm:pt>
    <dgm:pt modelId="{D218AF85-14E4-4490-87BE-6798BF70E219}" type="sibTrans" cxnId="{25D741BA-5247-486A-9EC6-418E94238162}">
      <dgm:prSet/>
      <dgm:spPr/>
      <dgm:t>
        <a:bodyPr/>
        <a:lstStyle/>
        <a:p>
          <a:endParaRPr lang="tr-TR"/>
        </a:p>
      </dgm:t>
    </dgm:pt>
    <dgm:pt modelId="{27D9E462-BA4D-46C7-A739-600E80075A79}">
      <dgm:prSet phldrT="[Metin]"/>
      <dgm:spPr/>
      <dgm:t>
        <a:bodyPr/>
        <a:lstStyle/>
        <a:p>
          <a:r>
            <a:rPr lang="tr-TR" dirty="0" smtClean="0"/>
            <a:t>CÜMLELER VE KELİMELER ARASINDAKİ BAĞLARI ANLAMA</a:t>
          </a:r>
          <a:endParaRPr lang="tr-TR" dirty="0"/>
        </a:p>
      </dgm:t>
    </dgm:pt>
    <dgm:pt modelId="{414A1EA7-D1A2-4EA1-B035-2F4A339B061C}" type="parTrans" cxnId="{EBA9D65A-43CB-4983-8289-85108AEDAC36}">
      <dgm:prSet/>
      <dgm:spPr/>
      <dgm:t>
        <a:bodyPr/>
        <a:lstStyle/>
        <a:p>
          <a:endParaRPr lang="tr-TR"/>
        </a:p>
      </dgm:t>
    </dgm:pt>
    <dgm:pt modelId="{E8F24FE2-7594-474D-8D50-5CED503173E6}" type="sibTrans" cxnId="{EBA9D65A-43CB-4983-8289-85108AEDAC36}">
      <dgm:prSet/>
      <dgm:spPr/>
      <dgm:t>
        <a:bodyPr/>
        <a:lstStyle/>
        <a:p>
          <a:endParaRPr lang="tr-TR"/>
        </a:p>
      </dgm:t>
    </dgm:pt>
    <dgm:pt modelId="{9F71A8E2-AB23-4A1D-8C3B-512A93913B08}" type="pres">
      <dgm:prSet presAssocID="{F093AD44-61AE-4CAF-864E-11BC724313CE}" presName="diagram" presStyleCnt="0">
        <dgm:presLayoutVars>
          <dgm:chPref val="1"/>
          <dgm:dir/>
          <dgm:animOne val="branch"/>
          <dgm:animLvl val="lvl"/>
          <dgm:resizeHandles val="exact"/>
        </dgm:presLayoutVars>
      </dgm:prSet>
      <dgm:spPr/>
      <dgm:t>
        <a:bodyPr/>
        <a:lstStyle/>
        <a:p>
          <a:endParaRPr lang="tr-TR"/>
        </a:p>
      </dgm:t>
    </dgm:pt>
    <dgm:pt modelId="{EF40671E-BD4E-48E7-8D3B-74D19EB145DF}" type="pres">
      <dgm:prSet presAssocID="{039B0033-3125-49CE-BC49-7951A5BE5D14}" presName="root1" presStyleCnt="0"/>
      <dgm:spPr/>
    </dgm:pt>
    <dgm:pt modelId="{5EFC685B-1501-4910-BE33-EE18A226A2BF}" type="pres">
      <dgm:prSet presAssocID="{039B0033-3125-49CE-BC49-7951A5BE5D14}" presName="LevelOneTextNode" presStyleLbl="node0" presStyleIdx="0" presStyleCnt="1">
        <dgm:presLayoutVars>
          <dgm:chPref val="3"/>
        </dgm:presLayoutVars>
      </dgm:prSet>
      <dgm:spPr/>
      <dgm:t>
        <a:bodyPr/>
        <a:lstStyle/>
        <a:p>
          <a:endParaRPr lang="tr-TR"/>
        </a:p>
      </dgm:t>
    </dgm:pt>
    <dgm:pt modelId="{16F85784-B917-459B-86B3-AC1A2CE445C5}" type="pres">
      <dgm:prSet presAssocID="{039B0033-3125-49CE-BC49-7951A5BE5D14}" presName="level2hierChild" presStyleCnt="0"/>
      <dgm:spPr/>
    </dgm:pt>
    <dgm:pt modelId="{B752B187-AFA0-495F-A6B6-0CAC65437023}" type="pres">
      <dgm:prSet presAssocID="{567E0534-4171-42AB-96BC-B32901F62B5F}" presName="conn2-1" presStyleLbl="parChTrans1D2" presStyleIdx="0" presStyleCnt="5"/>
      <dgm:spPr/>
      <dgm:t>
        <a:bodyPr/>
        <a:lstStyle/>
        <a:p>
          <a:endParaRPr lang="tr-TR"/>
        </a:p>
      </dgm:t>
    </dgm:pt>
    <dgm:pt modelId="{AB50FBAE-D29A-4836-85FB-84A0C7CD7DB0}" type="pres">
      <dgm:prSet presAssocID="{567E0534-4171-42AB-96BC-B32901F62B5F}" presName="connTx" presStyleLbl="parChTrans1D2" presStyleIdx="0" presStyleCnt="5"/>
      <dgm:spPr/>
      <dgm:t>
        <a:bodyPr/>
        <a:lstStyle/>
        <a:p>
          <a:endParaRPr lang="tr-TR"/>
        </a:p>
      </dgm:t>
    </dgm:pt>
    <dgm:pt modelId="{5BE6B6EA-5AAC-4005-B111-C1C33E9C54BE}" type="pres">
      <dgm:prSet presAssocID="{D00B26B6-656C-4873-AAB7-0171BD636884}" presName="root2" presStyleCnt="0"/>
      <dgm:spPr/>
    </dgm:pt>
    <dgm:pt modelId="{1438382E-C3D2-4CAB-84D5-980AD3B66940}" type="pres">
      <dgm:prSet presAssocID="{D00B26B6-656C-4873-AAB7-0171BD636884}" presName="LevelTwoTextNode" presStyleLbl="node2" presStyleIdx="0" presStyleCnt="5">
        <dgm:presLayoutVars>
          <dgm:chPref val="3"/>
        </dgm:presLayoutVars>
      </dgm:prSet>
      <dgm:spPr/>
      <dgm:t>
        <a:bodyPr/>
        <a:lstStyle/>
        <a:p>
          <a:endParaRPr lang="tr-TR"/>
        </a:p>
      </dgm:t>
    </dgm:pt>
    <dgm:pt modelId="{33A3689E-C905-4A68-8B19-8C1B71C7FB28}" type="pres">
      <dgm:prSet presAssocID="{D00B26B6-656C-4873-AAB7-0171BD636884}" presName="level3hierChild" presStyleCnt="0"/>
      <dgm:spPr/>
    </dgm:pt>
    <dgm:pt modelId="{71D63864-D61D-4E4D-80CA-676F666D7940}" type="pres">
      <dgm:prSet presAssocID="{17114E67-7C82-43C0-AABC-F74CC114124A}" presName="conn2-1" presStyleLbl="parChTrans1D2" presStyleIdx="1" presStyleCnt="5"/>
      <dgm:spPr/>
      <dgm:t>
        <a:bodyPr/>
        <a:lstStyle/>
        <a:p>
          <a:endParaRPr lang="tr-TR"/>
        </a:p>
      </dgm:t>
    </dgm:pt>
    <dgm:pt modelId="{DAAE57FF-225A-43BF-AB63-25D609385D8C}" type="pres">
      <dgm:prSet presAssocID="{17114E67-7C82-43C0-AABC-F74CC114124A}" presName="connTx" presStyleLbl="parChTrans1D2" presStyleIdx="1" presStyleCnt="5"/>
      <dgm:spPr/>
      <dgm:t>
        <a:bodyPr/>
        <a:lstStyle/>
        <a:p>
          <a:endParaRPr lang="tr-TR"/>
        </a:p>
      </dgm:t>
    </dgm:pt>
    <dgm:pt modelId="{0340E881-8023-41EF-812B-1AC942D84D42}" type="pres">
      <dgm:prSet presAssocID="{D12724D2-9FAC-4890-8C48-479C85F3507C}" presName="root2" presStyleCnt="0"/>
      <dgm:spPr/>
    </dgm:pt>
    <dgm:pt modelId="{B4CCC7FD-F531-4183-A961-CC46038179FF}" type="pres">
      <dgm:prSet presAssocID="{D12724D2-9FAC-4890-8C48-479C85F3507C}" presName="LevelTwoTextNode" presStyleLbl="node2" presStyleIdx="1" presStyleCnt="5">
        <dgm:presLayoutVars>
          <dgm:chPref val="3"/>
        </dgm:presLayoutVars>
      </dgm:prSet>
      <dgm:spPr/>
      <dgm:t>
        <a:bodyPr/>
        <a:lstStyle/>
        <a:p>
          <a:endParaRPr lang="tr-TR"/>
        </a:p>
      </dgm:t>
    </dgm:pt>
    <dgm:pt modelId="{9EE98269-AE37-449F-8FC1-94F7A31423DC}" type="pres">
      <dgm:prSet presAssocID="{D12724D2-9FAC-4890-8C48-479C85F3507C}" presName="level3hierChild" presStyleCnt="0"/>
      <dgm:spPr/>
    </dgm:pt>
    <dgm:pt modelId="{4D496261-74B8-4904-9B2D-C58119DDD5B4}" type="pres">
      <dgm:prSet presAssocID="{646CAB86-53BF-4BE4-965F-A153CE685D5C}" presName="conn2-1" presStyleLbl="parChTrans1D2" presStyleIdx="2" presStyleCnt="5"/>
      <dgm:spPr/>
      <dgm:t>
        <a:bodyPr/>
        <a:lstStyle/>
        <a:p>
          <a:endParaRPr lang="tr-TR"/>
        </a:p>
      </dgm:t>
    </dgm:pt>
    <dgm:pt modelId="{7CB9EBB5-D1B9-43E2-B16B-840C2086CF7F}" type="pres">
      <dgm:prSet presAssocID="{646CAB86-53BF-4BE4-965F-A153CE685D5C}" presName="connTx" presStyleLbl="parChTrans1D2" presStyleIdx="2" presStyleCnt="5"/>
      <dgm:spPr/>
      <dgm:t>
        <a:bodyPr/>
        <a:lstStyle/>
        <a:p>
          <a:endParaRPr lang="tr-TR"/>
        </a:p>
      </dgm:t>
    </dgm:pt>
    <dgm:pt modelId="{26F04BB8-C886-4E13-8702-8C31B3501C5D}" type="pres">
      <dgm:prSet presAssocID="{E0921A36-2116-4AC7-8BFF-C91014F28062}" presName="root2" presStyleCnt="0"/>
      <dgm:spPr/>
    </dgm:pt>
    <dgm:pt modelId="{E3430A4B-BF94-42A1-A328-F09FC8913939}" type="pres">
      <dgm:prSet presAssocID="{E0921A36-2116-4AC7-8BFF-C91014F28062}" presName="LevelTwoTextNode" presStyleLbl="node2" presStyleIdx="2" presStyleCnt="5">
        <dgm:presLayoutVars>
          <dgm:chPref val="3"/>
        </dgm:presLayoutVars>
      </dgm:prSet>
      <dgm:spPr/>
      <dgm:t>
        <a:bodyPr/>
        <a:lstStyle/>
        <a:p>
          <a:endParaRPr lang="tr-TR"/>
        </a:p>
      </dgm:t>
    </dgm:pt>
    <dgm:pt modelId="{6586C279-E956-4AF3-9586-94DF5822417D}" type="pres">
      <dgm:prSet presAssocID="{E0921A36-2116-4AC7-8BFF-C91014F28062}" presName="level3hierChild" presStyleCnt="0"/>
      <dgm:spPr/>
    </dgm:pt>
    <dgm:pt modelId="{4FA870BC-91E0-49C2-9A2E-55F89B287F7F}" type="pres">
      <dgm:prSet presAssocID="{BD1EAB84-69E9-4B7A-88D9-C80896F4AAA7}" presName="conn2-1" presStyleLbl="parChTrans1D2" presStyleIdx="3" presStyleCnt="5"/>
      <dgm:spPr/>
      <dgm:t>
        <a:bodyPr/>
        <a:lstStyle/>
        <a:p>
          <a:endParaRPr lang="tr-TR"/>
        </a:p>
      </dgm:t>
    </dgm:pt>
    <dgm:pt modelId="{CC6FA7DC-A56E-442A-89C3-FD72F67DFE66}" type="pres">
      <dgm:prSet presAssocID="{BD1EAB84-69E9-4B7A-88D9-C80896F4AAA7}" presName="connTx" presStyleLbl="parChTrans1D2" presStyleIdx="3" presStyleCnt="5"/>
      <dgm:spPr/>
      <dgm:t>
        <a:bodyPr/>
        <a:lstStyle/>
        <a:p>
          <a:endParaRPr lang="tr-TR"/>
        </a:p>
      </dgm:t>
    </dgm:pt>
    <dgm:pt modelId="{FA0E65A6-53E5-4E5A-837E-126901E58B08}" type="pres">
      <dgm:prSet presAssocID="{9A303143-D648-4E84-A900-A132ECCB41C7}" presName="root2" presStyleCnt="0"/>
      <dgm:spPr/>
    </dgm:pt>
    <dgm:pt modelId="{C024A4A5-6289-439F-8E57-8DFC7B19F40A}" type="pres">
      <dgm:prSet presAssocID="{9A303143-D648-4E84-A900-A132ECCB41C7}" presName="LevelTwoTextNode" presStyleLbl="node2" presStyleIdx="3" presStyleCnt="5">
        <dgm:presLayoutVars>
          <dgm:chPref val="3"/>
        </dgm:presLayoutVars>
      </dgm:prSet>
      <dgm:spPr/>
      <dgm:t>
        <a:bodyPr/>
        <a:lstStyle/>
        <a:p>
          <a:endParaRPr lang="tr-TR"/>
        </a:p>
      </dgm:t>
    </dgm:pt>
    <dgm:pt modelId="{B6AEC56F-8E8B-413E-A967-61B477B11870}" type="pres">
      <dgm:prSet presAssocID="{9A303143-D648-4E84-A900-A132ECCB41C7}" presName="level3hierChild" presStyleCnt="0"/>
      <dgm:spPr/>
    </dgm:pt>
    <dgm:pt modelId="{F1165ADF-D8E2-4C79-BAE7-4345D938F59C}" type="pres">
      <dgm:prSet presAssocID="{414A1EA7-D1A2-4EA1-B035-2F4A339B061C}" presName="conn2-1" presStyleLbl="parChTrans1D2" presStyleIdx="4" presStyleCnt="5"/>
      <dgm:spPr/>
      <dgm:t>
        <a:bodyPr/>
        <a:lstStyle/>
        <a:p>
          <a:endParaRPr lang="tr-TR"/>
        </a:p>
      </dgm:t>
    </dgm:pt>
    <dgm:pt modelId="{6AF73992-BED8-4458-85F9-4238721CE8CC}" type="pres">
      <dgm:prSet presAssocID="{414A1EA7-D1A2-4EA1-B035-2F4A339B061C}" presName="connTx" presStyleLbl="parChTrans1D2" presStyleIdx="4" presStyleCnt="5"/>
      <dgm:spPr/>
      <dgm:t>
        <a:bodyPr/>
        <a:lstStyle/>
        <a:p>
          <a:endParaRPr lang="tr-TR"/>
        </a:p>
      </dgm:t>
    </dgm:pt>
    <dgm:pt modelId="{1EC167DA-7830-4A50-A77D-FC10CDBE4D8F}" type="pres">
      <dgm:prSet presAssocID="{27D9E462-BA4D-46C7-A739-600E80075A79}" presName="root2" presStyleCnt="0"/>
      <dgm:spPr/>
    </dgm:pt>
    <dgm:pt modelId="{957BEAC5-E755-477C-A4E5-55C366BEB7EC}" type="pres">
      <dgm:prSet presAssocID="{27D9E462-BA4D-46C7-A739-600E80075A79}" presName="LevelTwoTextNode" presStyleLbl="node2" presStyleIdx="4" presStyleCnt="5">
        <dgm:presLayoutVars>
          <dgm:chPref val="3"/>
        </dgm:presLayoutVars>
      </dgm:prSet>
      <dgm:spPr/>
      <dgm:t>
        <a:bodyPr/>
        <a:lstStyle/>
        <a:p>
          <a:endParaRPr lang="tr-TR"/>
        </a:p>
      </dgm:t>
    </dgm:pt>
    <dgm:pt modelId="{D92E0A16-C2BC-4352-91E4-777384510C96}" type="pres">
      <dgm:prSet presAssocID="{27D9E462-BA4D-46C7-A739-600E80075A79}" presName="level3hierChild" presStyleCnt="0"/>
      <dgm:spPr/>
    </dgm:pt>
  </dgm:ptLst>
  <dgm:cxnLst>
    <dgm:cxn modelId="{5EDFADF2-D9E9-458E-8CEC-C000BB3BC575}" srcId="{039B0033-3125-49CE-BC49-7951A5BE5D14}" destId="{D00B26B6-656C-4873-AAB7-0171BD636884}" srcOrd="0" destOrd="0" parTransId="{567E0534-4171-42AB-96BC-B32901F62B5F}" sibTransId="{4CA3A1C5-9B58-41D2-8190-86DB7922450A}"/>
    <dgm:cxn modelId="{DC3D7B37-EB63-42EE-B685-8A48040E5A7A}" type="presOf" srcId="{BD1EAB84-69E9-4B7A-88D9-C80896F4AAA7}" destId="{CC6FA7DC-A56E-442A-89C3-FD72F67DFE66}" srcOrd="1" destOrd="0" presId="urn:microsoft.com/office/officeart/2005/8/layout/hierarchy2"/>
    <dgm:cxn modelId="{7A82611B-7F36-4C69-90DC-7E8A7DEBCFA7}" type="presOf" srcId="{567E0534-4171-42AB-96BC-B32901F62B5F}" destId="{AB50FBAE-D29A-4836-85FB-84A0C7CD7DB0}" srcOrd="1" destOrd="0" presId="urn:microsoft.com/office/officeart/2005/8/layout/hierarchy2"/>
    <dgm:cxn modelId="{5FA2258C-AAC0-450F-A03A-5451FDACFF08}" type="presOf" srcId="{17114E67-7C82-43C0-AABC-F74CC114124A}" destId="{71D63864-D61D-4E4D-80CA-676F666D7940}" srcOrd="0" destOrd="0" presId="urn:microsoft.com/office/officeart/2005/8/layout/hierarchy2"/>
    <dgm:cxn modelId="{63E52AA9-EDF1-4860-B20E-640FEEDD7379}" type="presOf" srcId="{646CAB86-53BF-4BE4-965F-A153CE685D5C}" destId="{4D496261-74B8-4904-9B2D-C58119DDD5B4}" srcOrd="0" destOrd="0" presId="urn:microsoft.com/office/officeart/2005/8/layout/hierarchy2"/>
    <dgm:cxn modelId="{2A530D60-1798-4716-B9F6-3F079B5A67F7}" srcId="{F093AD44-61AE-4CAF-864E-11BC724313CE}" destId="{039B0033-3125-49CE-BC49-7951A5BE5D14}" srcOrd="0" destOrd="0" parTransId="{01FE409C-3F12-42E7-8984-79FCAAE5287C}" sibTransId="{C2D833ED-5478-4343-98EC-7DDC0F35CC08}"/>
    <dgm:cxn modelId="{EBA9D65A-43CB-4983-8289-85108AEDAC36}" srcId="{039B0033-3125-49CE-BC49-7951A5BE5D14}" destId="{27D9E462-BA4D-46C7-A739-600E80075A79}" srcOrd="4" destOrd="0" parTransId="{414A1EA7-D1A2-4EA1-B035-2F4A339B061C}" sibTransId="{E8F24FE2-7594-474D-8D50-5CED503173E6}"/>
    <dgm:cxn modelId="{F94940BD-1D9C-4ABC-932C-7DB04DCEAEC1}" type="presOf" srcId="{414A1EA7-D1A2-4EA1-B035-2F4A339B061C}" destId="{6AF73992-BED8-4458-85F9-4238721CE8CC}" srcOrd="1" destOrd="0" presId="urn:microsoft.com/office/officeart/2005/8/layout/hierarchy2"/>
    <dgm:cxn modelId="{EBD1153E-C77A-4403-A37C-E6951CC96F12}" type="presOf" srcId="{27D9E462-BA4D-46C7-A739-600E80075A79}" destId="{957BEAC5-E755-477C-A4E5-55C366BEB7EC}" srcOrd="0" destOrd="0" presId="urn:microsoft.com/office/officeart/2005/8/layout/hierarchy2"/>
    <dgm:cxn modelId="{4FE9226B-AD63-447F-A575-2ED8D59EAC90}" type="presOf" srcId="{E0921A36-2116-4AC7-8BFF-C91014F28062}" destId="{E3430A4B-BF94-42A1-A328-F09FC8913939}" srcOrd="0" destOrd="0" presId="urn:microsoft.com/office/officeart/2005/8/layout/hierarchy2"/>
    <dgm:cxn modelId="{99082688-1149-4BEE-BDDB-9A33E28098DA}" type="presOf" srcId="{414A1EA7-D1A2-4EA1-B035-2F4A339B061C}" destId="{F1165ADF-D8E2-4C79-BAE7-4345D938F59C}" srcOrd="0" destOrd="0" presId="urn:microsoft.com/office/officeart/2005/8/layout/hierarchy2"/>
    <dgm:cxn modelId="{BE5E4995-3880-4C48-B269-17258C391B00}" type="presOf" srcId="{9A303143-D648-4E84-A900-A132ECCB41C7}" destId="{C024A4A5-6289-439F-8E57-8DFC7B19F40A}" srcOrd="0" destOrd="0" presId="urn:microsoft.com/office/officeart/2005/8/layout/hierarchy2"/>
    <dgm:cxn modelId="{5D233B84-1A27-415A-9DF5-8A308CAB7ED4}" type="presOf" srcId="{D00B26B6-656C-4873-AAB7-0171BD636884}" destId="{1438382E-C3D2-4CAB-84D5-980AD3B66940}" srcOrd="0" destOrd="0" presId="urn:microsoft.com/office/officeart/2005/8/layout/hierarchy2"/>
    <dgm:cxn modelId="{EBC70E19-778E-468D-A218-FF101C142D4D}" type="presOf" srcId="{039B0033-3125-49CE-BC49-7951A5BE5D14}" destId="{5EFC685B-1501-4910-BE33-EE18A226A2BF}" srcOrd="0" destOrd="0" presId="urn:microsoft.com/office/officeart/2005/8/layout/hierarchy2"/>
    <dgm:cxn modelId="{84A503A9-63E8-448A-A9BF-BBB3C9EDF543}" type="presOf" srcId="{646CAB86-53BF-4BE4-965F-A153CE685D5C}" destId="{7CB9EBB5-D1B9-43E2-B16B-840C2086CF7F}" srcOrd="1" destOrd="0" presId="urn:microsoft.com/office/officeart/2005/8/layout/hierarchy2"/>
    <dgm:cxn modelId="{CE5226A7-057F-4108-9238-19368D7F8CC0}" type="presOf" srcId="{BD1EAB84-69E9-4B7A-88D9-C80896F4AAA7}" destId="{4FA870BC-91E0-49C2-9A2E-55F89B287F7F}" srcOrd="0" destOrd="0" presId="urn:microsoft.com/office/officeart/2005/8/layout/hierarchy2"/>
    <dgm:cxn modelId="{8D627BF3-2E0F-4A69-81A7-3FBF8E631A07}" type="presOf" srcId="{D12724D2-9FAC-4890-8C48-479C85F3507C}" destId="{B4CCC7FD-F531-4183-A961-CC46038179FF}" srcOrd="0" destOrd="0" presId="urn:microsoft.com/office/officeart/2005/8/layout/hierarchy2"/>
    <dgm:cxn modelId="{F7F8EDA0-400C-46E4-98A1-E9C2A6624002}" srcId="{039B0033-3125-49CE-BC49-7951A5BE5D14}" destId="{E0921A36-2116-4AC7-8BFF-C91014F28062}" srcOrd="2" destOrd="0" parTransId="{646CAB86-53BF-4BE4-965F-A153CE685D5C}" sibTransId="{46EEE44D-FB50-4014-BF1D-4736018BD304}"/>
    <dgm:cxn modelId="{037F9DA2-D7CA-4626-B8F0-8BEE4DEA762E}" type="presOf" srcId="{17114E67-7C82-43C0-AABC-F74CC114124A}" destId="{DAAE57FF-225A-43BF-AB63-25D609385D8C}" srcOrd="1" destOrd="0" presId="urn:microsoft.com/office/officeart/2005/8/layout/hierarchy2"/>
    <dgm:cxn modelId="{2925E0EF-55D8-4921-8E9E-4DFDFACA1F4D}" srcId="{039B0033-3125-49CE-BC49-7951A5BE5D14}" destId="{D12724D2-9FAC-4890-8C48-479C85F3507C}" srcOrd="1" destOrd="0" parTransId="{17114E67-7C82-43C0-AABC-F74CC114124A}" sibTransId="{EFA89553-DAD7-4E36-9B57-7E69B739F2CA}"/>
    <dgm:cxn modelId="{79CD1EB0-DA2C-43BD-B90E-9428FEE98C1C}" type="presOf" srcId="{F093AD44-61AE-4CAF-864E-11BC724313CE}" destId="{9F71A8E2-AB23-4A1D-8C3B-512A93913B08}" srcOrd="0" destOrd="0" presId="urn:microsoft.com/office/officeart/2005/8/layout/hierarchy2"/>
    <dgm:cxn modelId="{73BA178D-4082-4543-8E4C-802F267A3854}" type="presOf" srcId="{567E0534-4171-42AB-96BC-B32901F62B5F}" destId="{B752B187-AFA0-495F-A6B6-0CAC65437023}" srcOrd="0" destOrd="0" presId="urn:microsoft.com/office/officeart/2005/8/layout/hierarchy2"/>
    <dgm:cxn modelId="{25D741BA-5247-486A-9EC6-418E94238162}" srcId="{039B0033-3125-49CE-BC49-7951A5BE5D14}" destId="{9A303143-D648-4E84-A900-A132ECCB41C7}" srcOrd="3" destOrd="0" parTransId="{BD1EAB84-69E9-4B7A-88D9-C80896F4AAA7}" sibTransId="{D218AF85-14E4-4490-87BE-6798BF70E219}"/>
    <dgm:cxn modelId="{FF151349-EDCC-4596-B709-1E59549B8AC9}" type="presParOf" srcId="{9F71A8E2-AB23-4A1D-8C3B-512A93913B08}" destId="{EF40671E-BD4E-48E7-8D3B-74D19EB145DF}" srcOrd="0" destOrd="0" presId="urn:microsoft.com/office/officeart/2005/8/layout/hierarchy2"/>
    <dgm:cxn modelId="{1DE2C313-C110-42E2-B589-4B892BD0FC07}" type="presParOf" srcId="{EF40671E-BD4E-48E7-8D3B-74D19EB145DF}" destId="{5EFC685B-1501-4910-BE33-EE18A226A2BF}" srcOrd="0" destOrd="0" presId="urn:microsoft.com/office/officeart/2005/8/layout/hierarchy2"/>
    <dgm:cxn modelId="{B78442C7-3535-44CB-864F-8DDD0015D824}" type="presParOf" srcId="{EF40671E-BD4E-48E7-8D3B-74D19EB145DF}" destId="{16F85784-B917-459B-86B3-AC1A2CE445C5}" srcOrd="1" destOrd="0" presId="urn:microsoft.com/office/officeart/2005/8/layout/hierarchy2"/>
    <dgm:cxn modelId="{00779EEA-A2E0-4010-9518-ACC40EF9E6CF}" type="presParOf" srcId="{16F85784-B917-459B-86B3-AC1A2CE445C5}" destId="{B752B187-AFA0-495F-A6B6-0CAC65437023}" srcOrd="0" destOrd="0" presId="urn:microsoft.com/office/officeart/2005/8/layout/hierarchy2"/>
    <dgm:cxn modelId="{49DB7C22-FCEE-4442-B41D-3C2A0B9205E4}" type="presParOf" srcId="{B752B187-AFA0-495F-A6B6-0CAC65437023}" destId="{AB50FBAE-D29A-4836-85FB-84A0C7CD7DB0}" srcOrd="0" destOrd="0" presId="urn:microsoft.com/office/officeart/2005/8/layout/hierarchy2"/>
    <dgm:cxn modelId="{0A6E9733-AF7F-48F5-AB5B-20199242482F}" type="presParOf" srcId="{16F85784-B917-459B-86B3-AC1A2CE445C5}" destId="{5BE6B6EA-5AAC-4005-B111-C1C33E9C54BE}" srcOrd="1" destOrd="0" presId="urn:microsoft.com/office/officeart/2005/8/layout/hierarchy2"/>
    <dgm:cxn modelId="{FC0F95E5-076E-43A3-A295-2CC3DCD2C06F}" type="presParOf" srcId="{5BE6B6EA-5AAC-4005-B111-C1C33E9C54BE}" destId="{1438382E-C3D2-4CAB-84D5-980AD3B66940}" srcOrd="0" destOrd="0" presId="urn:microsoft.com/office/officeart/2005/8/layout/hierarchy2"/>
    <dgm:cxn modelId="{3B545351-E5A8-4B78-812A-38C51D06964C}" type="presParOf" srcId="{5BE6B6EA-5AAC-4005-B111-C1C33E9C54BE}" destId="{33A3689E-C905-4A68-8B19-8C1B71C7FB28}" srcOrd="1" destOrd="0" presId="urn:microsoft.com/office/officeart/2005/8/layout/hierarchy2"/>
    <dgm:cxn modelId="{2E8B48FE-0107-47AD-A407-9A243E163468}" type="presParOf" srcId="{16F85784-B917-459B-86B3-AC1A2CE445C5}" destId="{71D63864-D61D-4E4D-80CA-676F666D7940}" srcOrd="2" destOrd="0" presId="urn:microsoft.com/office/officeart/2005/8/layout/hierarchy2"/>
    <dgm:cxn modelId="{22FC87D0-190F-4F8F-89D0-AD6614BB4038}" type="presParOf" srcId="{71D63864-D61D-4E4D-80CA-676F666D7940}" destId="{DAAE57FF-225A-43BF-AB63-25D609385D8C}" srcOrd="0" destOrd="0" presId="urn:microsoft.com/office/officeart/2005/8/layout/hierarchy2"/>
    <dgm:cxn modelId="{2B7040FE-F60A-4AA3-BF55-14FC498C48FB}" type="presParOf" srcId="{16F85784-B917-459B-86B3-AC1A2CE445C5}" destId="{0340E881-8023-41EF-812B-1AC942D84D42}" srcOrd="3" destOrd="0" presId="urn:microsoft.com/office/officeart/2005/8/layout/hierarchy2"/>
    <dgm:cxn modelId="{2C1513F0-508B-4FF9-8850-A1F5C2CFC669}" type="presParOf" srcId="{0340E881-8023-41EF-812B-1AC942D84D42}" destId="{B4CCC7FD-F531-4183-A961-CC46038179FF}" srcOrd="0" destOrd="0" presId="urn:microsoft.com/office/officeart/2005/8/layout/hierarchy2"/>
    <dgm:cxn modelId="{176BB325-8A7A-49F5-B47F-4273B3134412}" type="presParOf" srcId="{0340E881-8023-41EF-812B-1AC942D84D42}" destId="{9EE98269-AE37-449F-8FC1-94F7A31423DC}" srcOrd="1" destOrd="0" presId="urn:microsoft.com/office/officeart/2005/8/layout/hierarchy2"/>
    <dgm:cxn modelId="{BF9F193D-843E-42ED-BDA2-542871F13C28}" type="presParOf" srcId="{16F85784-B917-459B-86B3-AC1A2CE445C5}" destId="{4D496261-74B8-4904-9B2D-C58119DDD5B4}" srcOrd="4" destOrd="0" presId="urn:microsoft.com/office/officeart/2005/8/layout/hierarchy2"/>
    <dgm:cxn modelId="{61115A23-1996-4D0B-9F1A-EBC1C5AF86B5}" type="presParOf" srcId="{4D496261-74B8-4904-9B2D-C58119DDD5B4}" destId="{7CB9EBB5-D1B9-43E2-B16B-840C2086CF7F}" srcOrd="0" destOrd="0" presId="urn:microsoft.com/office/officeart/2005/8/layout/hierarchy2"/>
    <dgm:cxn modelId="{99FABFD9-0239-4705-893B-09CB0B121240}" type="presParOf" srcId="{16F85784-B917-459B-86B3-AC1A2CE445C5}" destId="{26F04BB8-C886-4E13-8702-8C31B3501C5D}" srcOrd="5" destOrd="0" presId="urn:microsoft.com/office/officeart/2005/8/layout/hierarchy2"/>
    <dgm:cxn modelId="{FB5E824D-B373-4902-8505-EEC804DC5D3E}" type="presParOf" srcId="{26F04BB8-C886-4E13-8702-8C31B3501C5D}" destId="{E3430A4B-BF94-42A1-A328-F09FC8913939}" srcOrd="0" destOrd="0" presId="urn:microsoft.com/office/officeart/2005/8/layout/hierarchy2"/>
    <dgm:cxn modelId="{90F50F7B-69E0-4BD3-A86D-BCEE18049E8E}" type="presParOf" srcId="{26F04BB8-C886-4E13-8702-8C31B3501C5D}" destId="{6586C279-E956-4AF3-9586-94DF5822417D}" srcOrd="1" destOrd="0" presId="urn:microsoft.com/office/officeart/2005/8/layout/hierarchy2"/>
    <dgm:cxn modelId="{369E6223-FC20-41D0-995A-2FE2941140CB}" type="presParOf" srcId="{16F85784-B917-459B-86B3-AC1A2CE445C5}" destId="{4FA870BC-91E0-49C2-9A2E-55F89B287F7F}" srcOrd="6" destOrd="0" presId="urn:microsoft.com/office/officeart/2005/8/layout/hierarchy2"/>
    <dgm:cxn modelId="{C5F292E5-6255-4C1F-BBE6-5E96F472B343}" type="presParOf" srcId="{4FA870BC-91E0-49C2-9A2E-55F89B287F7F}" destId="{CC6FA7DC-A56E-442A-89C3-FD72F67DFE66}" srcOrd="0" destOrd="0" presId="urn:microsoft.com/office/officeart/2005/8/layout/hierarchy2"/>
    <dgm:cxn modelId="{93758BCE-C7A8-4BCD-8E58-A222454FAE1F}" type="presParOf" srcId="{16F85784-B917-459B-86B3-AC1A2CE445C5}" destId="{FA0E65A6-53E5-4E5A-837E-126901E58B08}" srcOrd="7" destOrd="0" presId="urn:microsoft.com/office/officeart/2005/8/layout/hierarchy2"/>
    <dgm:cxn modelId="{BFCD6353-D8FE-486B-AA8E-B8199C471978}" type="presParOf" srcId="{FA0E65A6-53E5-4E5A-837E-126901E58B08}" destId="{C024A4A5-6289-439F-8E57-8DFC7B19F40A}" srcOrd="0" destOrd="0" presId="urn:microsoft.com/office/officeart/2005/8/layout/hierarchy2"/>
    <dgm:cxn modelId="{4F1970A3-331F-4E62-91E2-5A9E7DD0CA48}" type="presParOf" srcId="{FA0E65A6-53E5-4E5A-837E-126901E58B08}" destId="{B6AEC56F-8E8B-413E-A967-61B477B11870}" srcOrd="1" destOrd="0" presId="urn:microsoft.com/office/officeart/2005/8/layout/hierarchy2"/>
    <dgm:cxn modelId="{4041E974-E4EF-4440-95D7-1EFE1AD188B2}" type="presParOf" srcId="{16F85784-B917-459B-86B3-AC1A2CE445C5}" destId="{F1165ADF-D8E2-4C79-BAE7-4345D938F59C}" srcOrd="8" destOrd="0" presId="urn:microsoft.com/office/officeart/2005/8/layout/hierarchy2"/>
    <dgm:cxn modelId="{21C48AC2-A783-4438-9A15-A40CE1A40EB0}" type="presParOf" srcId="{F1165ADF-D8E2-4C79-BAE7-4345D938F59C}" destId="{6AF73992-BED8-4458-85F9-4238721CE8CC}" srcOrd="0" destOrd="0" presId="urn:microsoft.com/office/officeart/2005/8/layout/hierarchy2"/>
    <dgm:cxn modelId="{FC489674-E63F-4159-9A64-AB7BA26ED919}" type="presParOf" srcId="{16F85784-B917-459B-86B3-AC1A2CE445C5}" destId="{1EC167DA-7830-4A50-A77D-FC10CDBE4D8F}" srcOrd="9" destOrd="0" presId="urn:microsoft.com/office/officeart/2005/8/layout/hierarchy2"/>
    <dgm:cxn modelId="{973AB110-39B2-4A18-A15F-6C793C2BDD70}" type="presParOf" srcId="{1EC167DA-7830-4A50-A77D-FC10CDBE4D8F}" destId="{957BEAC5-E755-477C-A4E5-55C366BEB7EC}" srcOrd="0" destOrd="0" presId="urn:microsoft.com/office/officeart/2005/8/layout/hierarchy2"/>
    <dgm:cxn modelId="{6EA1EBCB-2DD0-4845-926E-4E404A51C9FE}" type="presParOf" srcId="{1EC167DA-7830-4A50-A77D-FC10CDBE4D8F}" destId="{D92E0A16-C2BC-4352-91E4-777384510C96}"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D25DC94-3EF6-477D-B221-619E3DE7AD3C}"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tr-TR"/>
        </a:p>
      </dgm:t>
    </dgm:pt>
    <dgm:pt modelId="{3B5B5E1F-4ADD-4EC9-AF9C-E797CD332512}">
      <dgm:prSet phldrT="[Metin]"/>
      <dgm:spPr/>
      <dgm:t>
        <a:bodyPr/>
        <a:lstStyle/>
        <a:p>
          <a:r>
            <a:rPr lang="tr-TR" dirty="0" smtClean="0"/>
            <a:t>YORUMLAYICI ANLAMA</a:t>
          </a:r>
          <a:endParaRPr lang="tr-TR" dirty="0"/>
        </a:p>
      </dgm:t>
    </dgm:pt>
    <dgm:pt modelId="{1C6CE3DC-2008-493C-9FEB-827F216A50DE}" type="parTrans" cxnId="{3201D386-6FB3-41DD-876E-CA818EAF39AC}">
      <dgm:prSet/>
      <dgm:spPr/>
      <dgm:t>
        <a:bodyPr/>
        <a:lstStyle/>
        <a:p>
          <a:endParaRPr lang="tr-TR"/>
        </a:p>
      </dgm:t>
    </dgm:pt>
    <dgm:pt modelId="{90E0BE06-5256-4400-8B48-32A91DB5A692}" type="sibTrans" cxnId="{3201D386-6FB3-41DD-876E-CA818EAF39AC}">
      <dgm:prSet/>
      <dgm:spPr/>
      <dgm:t>
        <a:bodyPr/>
        <a:lstStyle/>
        <a:p>
          <a:endParaRPr lang="tr-TR"/>
        </a:p>
      </dgm:t>
    </dgm:pt>
    <dgm:pt modelId="{899E09F0-F63E-4CBF-91F4-445FD914F6CA}">
      <dgm:prSet phldrT="[Metin]"/>
      <dgm:spPr/>
      <dgm:t>
        <a:bodyPr/>
        <a:lstStyle/>
        <a:p>
          <a:r>
            <a:rPr lang="tr-TR" dirty="0" smtClean="0"/>
            <a:t>OKUDUKLARINI DERİNLEMESİNE ANLAMA</a:t>
          </a:r>
          <a:endParaRPr lang="tr-TR" dirty="0"/>
        </a:p>
      </dgm:t>
    </dgm:pt>
    <dgm:pt modelId="{12169DEA-7562-4955-9D45-C610338C2089}" type="parTrans" cxnId="{48EC5AE3-EC6A-4E20-90F6-D9FBF3F54B1C}">
      <dgm:prSet/>
      <dgm:spPr/>
      <dgm:t>
        <a:bodyPr/>
        <a:lstStyle/>
        <a:p>
          <a:endParaRPr lang="tr-TR"/>
        </a:p>
      </dgm:t>
    </dgm:pt>
    <dgm:pt modelId="{3C724032-1E22-4F2B-B18F-053CA8DF8020}" type="sibTrans" cxnId="{48EC5AE3-EC6A-4E20-90F6-D9FBF3F54B1C}">
      <dgm:prSet/>
      <dgm:spPr/>
      <dgm:t>
        <a:bodyPr/>
        <a:lstStyle/>
        <a:p>
          <a:endParaRPr lang="tr-TR"/>
        </a:p>
      </dgm:t>
    </dgm:pt>
    <dgm:pt modelId="{CEE5F521-4DD8-4B93-A957-E0F178E51707}">
      <dgm:prSet phldrT="[Metin]"/>
      <dgm:spPr/>
      <dgm:t>
        <a:bodyPr/>
        <a:lstStyle/>
        <a:p>
          <a:r>
            <a:rPr lang="tr-TR" dirty="0" smtClean="0"/>
            <a:t>ÇIKARIMLAR YAPMA</a:t>
          </a:r>
          <a:endParaRPr lang="tr-TR" dirty="0"/>
        </a:p>
      </dgm:t>
    </dgm:pt>
    <dgm:pt modelId="{3A6E778D-2A6D-4833-AE41-E9828C16BD8E}" type="parTrans" cxnId="{BCE3395B-30EE-4E5F-92D4-422ECE5B9F04}">
      <dgm:prSet/>
      <dgm:spPr/>
      <dgm:t>
        <a:bodyPr/>
        <a:lstStyle/>
        <a:p>
          <a:endParaRPr lang="tr-TR"/>
        </a:p>
      </dgm:t>
    </dgm:pt>
    <dgm:pt modelId="{5CC2B94C-D176-4014-A112-B18ECC5D68A2}" type="sibTrans" cxnId="{BCE3395B-30EE-4E5F-92D4-422ECE5B9F04}">
      <dgm:prSet/>
      <dgm:spPr/>
      <dgm:t>
        <a:bodyPr/>
        <a:lstStyle/>
        <a:p>
          <a:endParaRPr lang="tr-TR"/>
        </a:p>
      </dgm:t>
    </dgm:pt>
    <dgm:pt modelId="{05387E33-72D5-41BB-87FB-F818DD7833C5}">
      <dgm:prSet phldrT="[Metin]"/>
      <dgm:spPr/>
      <dgm:t>
        <a:bodyPr/>
        <a:lstStyle/>
        <a:p>
          <a:r>
            <a:rPr lang="tr-TR" dirty="0" smtClean="0"/>
            <a:t>ANLADIKLARINI YORUMLAMA</a:t>
          </a:r>
          <a:endParaRPr lang="tr-TR" dirty="0"/>
        </a:p>
      </dgm:t>
    </dgm:pt>
    <dgm:pt modelId="{AAE922AC-8E9F-448C-A94A-D1EA668D4211}" type="parTrans" cxnId="{E3DA2F68-B3D4-4ABA-A9D0-8AB6A267D1CF}">
      <dgm:prSet/>
      <dgm:spPr/>
      <dgm:t>
        <a:bodyPr/>
        <a:lstStyle/>
        <a:p>
          <a:endParaRPr lang="tr-TR"/>
        </a:p>
      </dgm:t>
    </dgm:pt>
    <dgm:pt modelId="{9C2A3044-6062-4127-BB2E-D602923230CD}" type="sibTrans" cxnId="{E3DA2F68-B3D4-4ABA-A9D0-8AB6A267D1CF}">
      <dgm:prSet/>
      <dgm:spPr/>
      <dgm:t>
        <a:bodyPr/>
        <a:lstStyle/>
        <a:p>
          <a:endParaRPr lang="tr-TR"/>
        </a:p>
      </dgm:t>
    </dgm:pt>
    <dgm:pt modelId="{9CE41BC4-E494-4803-8408-EEF1611BF025}">
      <dgm:prSet phldrT="[Metin]"/>
      <dgm:spPr/>
      <dgm:t>
        <a:bodyPr/>
        <a:lstStyle/>
        <a:p>
          <a:r>
            <a:rPr lang="tr-TR" dirty="0" smtClean="0"/>
            <a:t>EK AÇIKLAMALARI ANLAMA</a:t>
          </a:r>
          <a:endParaRPr lang="tr-TR" dirty="0"/>
        </a:p>
      </dgm:t>
    </dgm:pt>
    <dgm:pt modelId="{648A72DC-3223-4E3E-9046-D8F8BC98D9F1}" type="parTrans" cxnId="{3A3DE775-0062-4F88-943C-08F2499BFA80}">
      <dgm:prSet/>
      <dgm:spPr/>
      <dgm:t>
        <a:bodyPr/>
        <a:lstStyle/>
        <a:p>
          <a:endParaRPr lang="tr-TR"/>
        </a:p>
      </dgm:t>
    </dgm:pt>
    <dgm:pt modelId="{4331045F-5B8D-447A-9C74-568404399408}" type="sibTrans" cxnId="{3A3DE775-0062-4F88-943C-08F2499BFA80}">
      <dgm:prSet/>
      <dgm:spPr/>
      <dgm:t>
        <a:bodyPr/>
        <a:lstStyle/>
        <a:p>
          <a:endParaRPr lang="tr-TR"/>
        </a:p>
      </dgm:t>
    </dgm:pt>
    <dgm:pt modelId="{2164B86C-2A70-4AAF-980D-ADFE8050277C}" type="pres">
      <dgm:prSet presAssocID="{7D25DC94-3EF6-477D-B221-619E3DE7AD3C}" presName="diagram" presStyleCnt="0">
        <dgm:presLayoutVars>
          <dgm:chPref val="1"/>
          <dgm:dir/>
          <dgm:animOne val="branch"/>
          <dgm:animLvl val="lvl"/>
          <dgm:resizeHandles val="exact"/>
        </dgm:presLayoutVars>
      </dgm:prSet>
      <dgm:spPr/>
      <dgm:t>
        <a:bodyPr/>
        <a:lstStyle/>
        <a:p>
          <a:endParaRPr lang="tr-TR"/>
        </a:p>
      </dgm:t>
    </dgm:pt>
    <dgm:pt modelId="{87B66C93-47F6-4FE6-9EAF-25596F380971}" type="pres">
      <dgm:prSet presAssocID="{3B5B5E1F-4ADD-4EC9-AF9C-E797CD332512}" presName="root1" presStyleCnt="0"/>
      <dgm:spPr/>
    </dgm:pt>
    <dgm:pt modelId="{53EA467D-09D2-419B-A620-814190D856D5}" type="pres">
      <dgm:prSet presAssocID="{3B5B5E1F-4ADD-4EC9-AF9C-E797CD332512}" presName="LevelOneTextNode" presStyleLbl="node0" presStyleIdx="0" presStyleCnt="1">
        <dgm:presLayoutVars>
          <dgm:chPref val="3"/>
        </dgm:presLayoutVars>
      </dgm:prSet>
      <dgm:spPr/>
      <dgm:t>
        <a:bodyPr/>
        <a:lstStyle/>
        <a:p>
          <a:endParaRPr lang="tr-TR"/>
        </a:p>
      </dgm:t>
    </dgm:pt>
    <dgm:pt modelId="{88F23BD0-0BBA-45CE-8345-7A866524BAF0}" type="pres">
      <dgm:prSet presAssocID="{3B5B5E1F-4ADD-4EC9-AF9C-E797CD332512}" presName="level2hierChild" presStyleCnt="0"/>
      <dgm:spPr/>
    </dgm:pt>
    <dgm:pt modelId="{9C50523C-5015-4541-821B-FEFBE5EC096F}" type="pres">
      <dgm:prSet presAssocID="{12169DEA-7562-4955-9D45-C610338C2089}" presName="conn2-1" presStyleLbl="parChTrans1D2" presStyleIdx="0" presStyleCnt="4"/>
      <dgm:spPr/>
      <dgm:t>
        <a:bodyPr/>
        <a:lstStyle/>
        <a:p>
          <a:endParaRPr lang="tr-TR"/>
        </a:p>
      </dgm:t>
    </dgm:pt>
    <dgm:pt modelId="{79E85163-2D29-4A29-9FBB-7DFB38F1AABF}" type="pres">
      <dgm:prSet presAssocID="{12169DEA-7562-4955-9D45-C610338C2089}" presName="connTx" presStyleLbl="parChTrans1D2" presStyleIdx="0" presStyleCnt="4"/>
      <dgm:spPr/>
      <dgm:t>
        <a:bodyPr/>
        <a:lstStyle/>
        <a:p>
          <a:endParaRPr lang="tr-TR"/>
        </a:p>
      </dgm:t>
    </dgm:pt>
    <dgm:pt modelId="{46B56C47-43AF-4F33-A89F-AFC506664CE8}" type="pres">
      <dgm:prSet presAssocID="{899E09F0-F63E-4CBF-91F4-445FD914F6CA}" presName="root2" presStyleCnt="0"/>
      <dgm:spPr/>
    </dgm:pt>
    <dgm:pt modelId="{B2135B36-6EAD-4FD6-B6BE-23F09E9D280B}" type="pres">
      <dgm:prSet presAssocID="{899E09F0-F63E-4CBF-91F4-445FD914F6CA}" presName="LevelTwoTextNode" presStyleLbl="node2" presStyleIdx="0" presStyleCnt="4">
        <dgm:presLayoutVars>
          <dgm:chPref val="3"/>
        </dgm:presLayoutVars>
      </dgm:prSet>
      <dgm:spPr/>
      <dgm:t>
        <a:bodyPr/>
        <a:lstStyle/>
        <a:p>
          <a:endParaRPr lang="tr-TR"/>
        </a:p>
      </dgm:t>
    </dgm:pt>
    <dgm:pt modelId="{988ABC7F-A5B3-44C6-A80E-488C6FD09C64}" type="pres">
      <dgm:prSet presAssocID="{899E09F0-F63E-4CBF-91F4-445FD914F6CA}" presName="level3hierChild" presStyleCnt="0"/>
      <dgm:spPr/>
    </dgm:pt>
    <dgm:pt modelId="{9BB759DB-3279-4713-98F3-6A5DDDF9DA10}" type="pres">
      <dgm:prSet presAssocID="{3A6E778D-2A6D-4833-AE41-E9828C16BD8E}" presName="conn2-1" presStyleLbl="parChTrans1D2" presStyleIdx="1" presStyleCnt="4"/>
      <dgm:spPr/>
      <dgm:t>
        <a:bodyPr/>
        <a:lstStyle/>
        <a:p>
          <a:endParaRPr lang="tr-TR"/>
        </a:p>
      </dgm:t>
    </dgm:pt>
    <dgm:pt modelId="{CCB4F094-F6DB-4473-92F4-0281F8FC3A2B}" type="pres">
      <dgm:prSet presAssocID="{3A6E778D-2A6D-4833-AE41-E9828C16BD8E}" presName="connTx" presStyleLbl="parChTrans1D2" presStyleIdx="1" presStyleCnt="4"/>
      <dgm:spPr/>
      <dgm:t>
        <a:bodyPr/>
        <a:lstStyle/>
        <a:p>
          <a:endParaRPr lang="tr-TR"/>
        </a:p>
      </dgm:t>
    </dgm:pt>
    <dgm:pt modelId="{AE27C674-DFF1-4977-99A5-9C8A530A3001}" type="pres">
      <dgm:prSet presAssocID="{CEE5F521-4DD8-4B93-A957-E0F178E51707}" presName="root2" presStyleCnt="0"/>
      <dgm:spPr/>
    </dgm:pt>
    <dgm:pt modelId="{1BC88DC2-7ED7-472D-A01D-D84724DBEA75}" type="pres">
      <dgm:prSet presAssocID="{CEE5F521-4DD8-4B93-A957-E0F178E51707}" presName="LevelTwoTextNode" presStyleLbl="node2" presStyleIdx="1" presStyleCnt="4">
        <dgm:presLayoutVars>
          <dgm:chPref val="3"/>
        </dgm:presLayoutVars>
      </dgm:prSet>
      <dgm:spPr/>
      <dgm:t>
        <a:bodyPr/>
        <a:lstStyle/>
        <a:p>
          <a:endParaRPr lang="tr-TR"/>
        </a:p>
      </dgm:t>
    </dgm:pt>
    <dgm:pt modelId="{B0E89EA8-D1F5-424D-9E56-A3B6D190D95B}" type="pres">
      <dgm:prSet presAssocID="{CEE5F521-4DD8-4B93-A957-E0F178E51707}" presName="level3hierChild" presStyleCnt="0"/>
      <dgm:spPr/>
    </dgm:pt>
    <dgm:pt modelId="{870816DA-ACAC-4337-87A8-65ADD2EA08FC}" type="pres">
      <dgm:prSet presAssocID="{AAE922AC-8E9F-448C-A94A-D1EA668D4211}" presName="conn2-1" presStyleLbl="parChTrans1D2" presStyleIdx="2" presStyleCnt="4"/>
      <dgm:spPr/>
      <dgm:t>
        <a:bodyPr/>
        <a:lstStyle/>
        <a:p>
          <a:endParaRPr lang="tr-TR"/>
        </a:p>
      </dgm:t>
    </dgm:pt>
    <dgm:pt modelId="{D3370927-F70E-4E6B-81B0-F7B4F6737211}" type="pres">
      <dgm:prSet presAssocID="{AAE922AC-8E9F-448C-A94A-D1EA668D4211}" presName="connTx" presStyleLbl="parChTrans1D2" presStyleIdx="2" presStyleCnt="4"/>
      <dgm:spPr/>
      <dgm:t>
        <a:bodyPr/>
        <a:lstStyle/>
        <a:p>
          <a:endParaRPr lang="tr-TR"/>
        </a:p>
      </dgm:t>
    </dgm:pt>
    <dgm:pt modelId="{0AA07EB0-662F-4AF2-89C1-2B603E57D2DE}" type="pres">
      <dgm:prSet presAssocID="{05387E33-72D5-41BB-87FB-F818DD7833C5}" presName="root2" presStyleCnt="0"/>
      <dgm:spPr/>
    </dgm:pt>
    <dgm:pt modelId="{07903BFE-242E-43FA-A6C9-DA7A17641627}" type="pres">
      <dgm:prSet presAssocID="{05387E33-72D5-41BB-87FB-F818DD7833C5}" presName="LevelTwoTextNode" presStyleLbl="node2" presStyleIdx="2" presStyleCnt="4">
        <dgm:presLayoutVars>
          <dgm:chPref val="3"/>
        </dgm:presLayoutVars>
      </dgm:prSet>
      <dgm:spPr/>
      <dgm:t>
        <a:bodyPr/>
        <a:lstStyle/>
        <a:p>
          <a:endParaRPr lang="tr-TR"/>
        </a:p>
      </dgm:t>
    </dgm:pt>
    <dgm:pt modelId="{8B6D3B51-6BE3-407F-92BF-77BA2613FB4B}" type="pres">
      <dgm:prSet presAssocID="{05387E33-72D5-41BB-87FB-F818DD7833C5}" presName="level3hierChild" presStyleCnt="0"/>
      <dgm:spPr/>
    </dgm:pt>
    <dgm:pt modelId="{C9B0D418-BEC3-4102-9BB4-2956A5721EC2}" type="pres">
      <dgm:prSet presAssocID="{648A72DC-3223-4E3E-9046-D8F8BC98D9F1}" presName="conn2-1" presStyleLbl="parChTrans1D2" presStyleIdx="3" presStyleCnt="4"/>
      <dgm:spPr/>
      <dgm:t>
        <a:bodyPr/>
        <a:lstStyle/>
        <a:p>
          <a:endParaRPr lang="tr-TR"/>
        </a:p>
      </dgm:t>
    </dgm:pt>
    <dgm:pt modelId="{8C859A57-B30B-4C9D-9071-C4E362CE9E17}" type="pres">
      <dgm:prSet presAssocID="{648A72DC-3223-4E3E-9046-D8F8BC98D9F1}" presName="connTx" presStyleLbl="parChTrans1D2" presStyleIdx="3" presStyleCnt="4"/>
      <dgm:spPr/>
      <dgm:t>
        <a:bodyPr/>
        <a:lstStyle/>
        <a:p>
          <a:endParaRPr lang="tr-TR"/>
        </a:p>
      </dgm:t>
    </dgm:pt>
    <dgm:pt modelId="{A682CA41-A3DD-4667-B8B6-C7573C992E5E}" type="pres">
      <dgm:prSet presAssocID="{9CE41BC4-E494-4803-8408-EEF1611BF025}" presName="root2" presStyleCnt="0"/>
      <dgm:spPr/>
    </dgm:pt>
    <dgm:pt modelId="{D5DBADA0-A8C4-459F-9A99-58508159D217}" type="pres">
      <dgm:prSet presAssocID="{9CE41BC4-E494-4803-8408-EEF1611BF025}" presName="LevelTwoTextNode" presStyleLbl="node2" presStyleIdx="3" presStyleCnt="4">
        <dgm:presLayoutVars>
          <dgm:chPref val="3"/>
        </dgm:presLayoutVars>
      </dgm:prSet>
      <dgm:spPr/>
      <dgm:t>
        <a:bodyPr/>
        <a:lstStyle/>
        <a:p>
          <a:endParaRPr lang="tr-TR"/>
        </a:p>
      </dgm:t>
    </dgm:pt>
    <dgm:pt modelId="{0DC254B5-8174-4AFF-A1F8-722469498E2B}" type="pres">
      <dgm:prSet presAssocID="{9CE41BC4-E494-4803-8408-EEF1611BF025}" presName="level3hierChild" presStyleCnt="0"/>
      <dgm:spPr/>
    </dgm:pt>
  </dgm:ptLst>
  <dgm:cxnLst>
    <dgm:cxn modelId="{99F55547-B226-4D91-BDA9-685D3B4DC2C4}" type="presOf" srcId="{12169DEA-7562-4955-9D45-C610338C2089}" destId="{9C50523C-5015-4541-821B-FEFBE5EC096F}" srcOrd="0" destOrd="0" presId="urn:microsoft.com/office/officeart/2005/8/layout/hierarchy2"/>
    <dgm:cxn modelId="{5CD98838-9FF4-4893-826B-106F8882F1E4}" type="presOf" srcId="{05387E33-72D5-41BB-87FB-F818DD7833C5}" destId="{07903BFE-242E-43FA-A6C9-DA7A17641627}" srcOrd="0" destOrd="0" presId="urn:microsoft.com/office/officeart/2005/8/layout/hierarchy2"/>
    <dgm:cxn modelId="{3201D386-6FB3-41DD-876E-CA818EAF39AC}" srcId="{7D25DC94-3EF6-477D-B221-619E3DE7AD3C}" destId="{3B5B5E1F-4ADD-4EC9-AF9C-E797CD332512}" srcOrd="0" destOrd="0" parTransId="{1C6CE3DC-2008-493C-9FEB-827F216A50DE}" sibTransId="{90E0BE06-5256-4400-8B48-32A91DB5A692}"/>
    <dgm:cxn modelId="{1333277A-F649-4214-82E4-950650A76464}" type="presOf" srcId="{9CE41BC4-E494-4803-8408-EEF1611BF025}" destId="{D5DBADA0-A8C4-459F-9A99-58508159D217}" srcOrd="0" destOrd="0" presId="urn:microsoft.com/office/officeart/2005/8/layout/hierarchy2"/>
    <dgm:cxn modelId="{5108406F-DE53-4FD9-A08C-92FB6FCE8CB8}" type="presOf" srcId="{899E09F0-F63E-4CBF-91F4-445FD914F6CA}" destId="{B2135B36-6EAD-4FD6-B6BE-23F09E9D280B}" srcOrd="0" destOrd="0" presId="urn:microsoft.com/office/officeart/2005/8/layout/hierarchy2"/>
    <dgm:cxn modelId="{E3DA2F68-B3D4-4ABA-A9D0-8AB6A267D1CF}" srcId="{3B5B5E1F-4ADD-4EC9-AF9C-E797CD332512}" destId="{05387E33-72D5-41BB-87FB-F818DD7833C5}" srcOrd="2" destOrd="0" parTransId="{AAE922AC-8E9F-448C-A94A-D1EA668D4211}" sibTransId="{9C2A3044-6062-4127-BB2E-D602923230CD}"/>
    <dgm:cxn modelId="{FF1D32BC-2743-4E16-B37C-F6C173DE2CAA}" type="presOf" srcId="{AAE922AC-8E9F-448C-A94A-D1EA668D4211}" destId="{870816DA-ACAC-4337-87A8-65ADD2EA08FC}" srcOrd="0" destOrd="0" presId="urn:microsoft.com/office/officeart/2005/8/layout/hierarchy2"/>
    <dgm:cxn modelId="{3EDD7900-886C-4B19-9D64-C0DA7DA0C6F5}" type="presOf" srcId="{12169DEA-7562-4955-9D45-C610338C2089}" destId="{79E85163-2D29-4A29-9FBB-7DFB38F1AABF}" srcOrd="1" destOrd="0" presId="urn:microsoft.com/office/officeart/2005/8/layout/hierarchy2"/>
    <dgm:cxn modelId="{5EABFCF6-9B6B-4FFA-A7D7-27918819341A}" type="presOf" srcId="{CEE5F521-4DD8-4B93-A957-E0F178E51707}" destId="{1BC88DC2-7ED7-472D-A01D-D84724DBEA75}" srcOrd="0" destOrd="0" presId="urn:microsoft.com/office/officeart/2005/8/layout/hierarchy2"/>
    <dgm:cxn modelId="{019E4201-7535-4C45-9EC2-D11457750D93}" type="presOf" srcId="{648A72DC-3223-4E3E-9046-D8F8BC98D9F1}" destId="{C9B0D418-BEC3-4102-9BB4-2956A5721EC2}" srcOrd="0" destOrd="0" presId="urn:microsoft.com/office/officeart/2005/8/layout/hierarchy2"/>
    <dgm:cxn modelId="{BCE3395B-30EE-4E5F-92D4-422ECE5B9F04}" srcId="{3B5B5E1F-4ADD-4EC9-AF9C-E797CD332512}" destId="{CEE5F521-4DD8-4B93-A957-E0F178E51707}" srcOrd="1" destOrd="0" parTransId="{3A6E778D-2A6D-4833-AE41-E9828C16BD8E}" sibTransId="{5CC2B94C-D176-4014-A112-B18ECC5D68A2}"/>
    <dgm:cxn modelId="{48EC5AE3-EC6A-4E20-90F6-D9FBF3F54B1C}" srcId="{3B5B5E1F-4ADD-4EC9-AF9C-E797CD332512}" destId="{899E09F0-F63E-4CBF-91F4-445FD914F6CA}" srcOrd="0" destOrd="0" parTransId="{12169DEA-7562-4955-9D45-C610338C2089}" sibTransId="{3C724032-1E22-4F2B-B18F-053CA8DF8020}"/>
    <dgm:cxn modelId="{BFF327C3-79B1-4081-9238-7D1792AECB30}" type="presOf" srcId="{3A6E778D-2A6D-4833-AE41-E9828C16BD8E}" destId="{9BB759DB-3279-4713-98F3-6A5DDDF9DA10}" srcOrd="0" destOrd="0" presId="urn:microsoft.com/office/officeart/2005/8/layout/hierarchy2"/>
    <dgm:cxn modelId="{8CAD27C4-2CF1-4BDE-8C24-56342445D47C}" type="presOf" srcId="{3A6E778D-2A6D-4833-AE41-E9828C16BD8E}" destId="{CCB4F094-F6DB-4473-92F4-0281F8FC3A2B}" srcOrd="1" destOrd="0" presId="urn:microsoft.com/office/officeart/2005/8/layout/hierarchy2"/>
    <dgm:cxn modelId="{29C4F398-E963-4094-A6F9-0B8E38D4C4BE}" type="presOf" srcId="{3B5B5E1F-4ADD-4EC9-AF9C-E797CD332512}" destId="{53EA467D-09D2-419B-A620-814190D856D5}" srcOrd="0" destOrd="0" presId="urn:microsoft.com/office/officeart/2005/8/layout/hierarchy2"/>
    <dgm:cxn modelId="{0CEED9AE-7640-4BA1-A351-A79323E0A8EF}" type="presOf" srcId="{AAE922AC-8E9F-448C-A94A-D1EA668D4211}" destId="{D3370927-F70E-4E6B-81B0-F7B4F6737211}" srcOrd="1" destOrd="0" presId="urn:microsoft.com/office/officeart/2005/8/layout/hierarchy2"/>
    <dgm:cxn modelId="{3A3DE775-0062-4F88-943C-08F2499BFA80}" srcId="{3B5B5E1F-4ADD-4EC9-AF9C-E797CD332512}" destId="{9CE41BC4-E494-4803-8408-EEF1611BF025}" srcOrd="3" destOrd="0" parTransId="{648A72DC-3223-4E3E-9046-D8F8BC98D9F1}" sibTransId="{4331045F-5B8D-447A-9C74-568404399408}"/>
    <dgm:cxn modelId="{F833EB8A-460E-4429-82DD-7CF752DD2254}" type="presOf" srcId="{7D25DC94-3EF6-477D-B221-619E3DE7AD3C}" destId="{2164B86C-2A70-4AAF-980D-ADFE8050277C}" srcOrd="0" destOrd="0" presId="urn:microsoft.com/office/officeart/2005/8/layout/hierarchy2"/>
    <dgm:cxn modelId="{D6E22C75-63B1-45FF-B411-8706D1CA0EC6}" type="presOf" srcId="{648A72DC-3223-4E3E-9046-D8F8BC98D9F1}" destId="{8C859A57-B30B-4C9D-9071-C4E362CE9E17}" srcOrd="1" destOrd="0" presId="urn:microsoft.com/office/officeart/2005/8/layout/hierarchy2"/>
    <dgm:cxn modelId="{F30C21EE-80AD-4EAA-8FD7-35CD80C4EF19}" type="presParOf" srcId="{2164B86C-2A70-4AAF-980D-ADFE8050277C}" destId="{87B66C93-47F6-4FE6-9EAF-25596F380971}" srcOrd="0" destOrd="0" presId="urn:microsoft.com/office/officeart/2005/8/layout/hierarchy2"/>
    <dgm:cxn modelId="{6752BAEE-844B-4E72-93EF-38074F15056E}" type="presParOf" srcId="{87B66C93-47F6-4FE6-9EAF-25596F380971}" destId="{53EA467D-09D2-419B-A620-814190D856D5}" srcOrd="0" destOrd="0" presId="urn:microsoft.com/office/officeart/2005/8/layout/hierarchy2"/>
    <dgm:cxn modelId="{8F10B2DB-E4B4-4365-AD70-81AF07CC110B}" type="presParOf" srcId="{87B66C93-47F6-4FE6-9EAF-25596F380971}" destId="{88F23BD0-0BBA-45CE-8345-7A866524BAF0}" srcOrd="1" destOrd="0" presId="urn:microsoft.com/office/officeart/2005/8/layout/hierarchy2"/>
    <dgm:cxn modelId="{2DF47638-919D-4FA0-B645-70DAEBE87410}" type="presParOf" srcId="{88F23BD0-0BBA-45CE-8345-7A866524BAF0}" destId="{9C50523C-5015-4541-821B-FEFBE5EC096F}" srcOrd="0" destOrd="0" presId="urn:microsoft.com/office/officeart/2005/8/layout/hierarchy2"/>
    <dgm:cxn modelId="{ADD313B1-AACF-4D59-AE2B-830184A64892}" type="presParOf" srcId="{9C50523C-5015-4541-821B-FEFBE5EC096F}" destId="{79E85163-2D29-4A29-9FBB-7DFB38F1AABF}" srcOrd="0" destOrd="0" presId="urn:microsoft.com/office/officeart/2005/8/layout/hierarchy2"/>
    <dgm:cxn modelId="{64886801-048F-428D-B7EF-0AC9EAB8529C}" type="presParOf" srcId="{88F23BD0-0BBA-45CE-8345-7A866524BAF0}" destId="{46B56C47-43AF-4F33-A89F-AFC506664CE8}" srcOrd="1" destOrd="0" presId="urn:microsoft.com/office/officeart/2005/8/layout/hierarchy2"/>
    <dgm:cxn modelId="{4BF32EE7-B69C-4BB1-89B3-0B782C5FF164}" type="presParOf" srcId="{46B56C47-43AF-4F33-A89F-AFC506664CE8}" destId="{B2135B36-6EAD-4FD6-B6BE-23F09E9D280B}" srcOrd="0" destOrd="0" presId="urn:microsoft.com/office/officeart/2005/8/layout/hierarchy2"/>
    <dgm:cxn modelId="{351A3457-C144-42BA-B6C7-366A93135D44}" type="presParOf" srcId="{46B56C47-43AF-4F33-A89F-AFC506664CE8}" destId="{988ABC7F-A5B3-44C6-A80E-488C6FD09C64}" srcOrd="1" destOrd="0" presId="urn:microsoft.com/office/officeart/2005/8/layout/hierarchy2"/>
    <dgm:cxn modelId="{210B2CBA-A82C-42D6-9BCD-4C27B5F6CC24}" type="presParOf" srcId="{88F23BD0-0BBA-45CE-8345-7A866524BAF0}" destId="{9BB759DB-3279-4713-98F3-6A5DDDF9DA10}" srcOrd="2" destOrd="0" presId="urn:microsoft.com/office/officeart/2005/8/layout/hierarchy2"/>
    <dgm:cxn modelId="{1CC5C0D7-1640-48B4-97CF-82AC26140CD7}" type="presParOf" srcId="{9BB759DB-3279-4713-98F3-6A5DDDF9DA10}" destId="{CCB4F094-F6DB-4473-92F4-0281F8FC3A2B}" srcOrd="0" destOrd="0" presId="urn:microsoft.com/office/officeart/2005/8/layout/hierarchy2"/>
    <dgm:cxn modelId="{B52EA22C-996F-4770-89BE-E4BB6A67F9D0}" type="presParOf" srcId="{88F23BD0-0BBA-45CE-8345-7A866524BAF0}" destId="{AE27C674-DFF1-4977-99A5-9C8A530A3001}" srcOrd="3" destOrd="0" presId="urn:microsoft.com/office/officeart/2005/8/layout/hierarchy2"/>
    <dgm:cxn modelId="{29BF3C60-2EEB-4D7C-A2E9-A0C7E34E051F}" type="presParOf" srcId="{AE27C674-DFF1-4977-99A5-9C8A530A3001}" destId="{1BC88DC2-7ED7-472D-A01D-D84724DBEA75}" srcOrd="0" destOrd="0" presId="urn:microsoft.com/office/officeart/2005/8/layout/hierarchy2"/>
    <dgm:cxn modelId="{3B7D0EBE-919D-4D6F-934B-BB065C749CE6}" type="presParOf" srcId="{AE27C674-DFF1-4977-99A5-9C8A530A3001}" destId="{B0E89EA8-D1F5-424D-9E56-A3B6D190D95B}" srcOrd="1" destOrd="0" presId="urn:microsoft.com/office/officeart/2005/8/layout/hierarchy2"/>
    <dgm:cxn modelId="{7CE0BFF5-A424-4DE6-889F-471E7311F766}" type="presParOf" srcId="{88F23BD0-0BBA-45CE-8345-7A866524BAF0}" destId="{870816DA-ACAC-4337-87A8-65ADD2EA08FC}" srcOrd="4" destOrd="0" presId="urn:microsoft.com/office/officeart/2005/8/layout/hierarchy2"/>
    <dgm:cxn modelId="{3CE2D499-A2B5-41D1-8B3E-BE83DFAABD7C}" type="presParOf" srcId="{870816DA-ACAC-4337-87A8-65ADD2EA08FC}" destId="{D3370927-F70E-4E6B-81B0-F7B4F6737211}" srcOrd="0" destOrd="0" presId="urn:microsoft.com/office/officeart/2005/8/layout/hierarchy2"/>
    <dgm:cxn modelId="{F5390BFA-044E-4B0B-A129-64DA5D7B19FD}" type="presParOf" srcId="{88F23BD0-0BBA-45CE-8345-7A866524BAF0}" destId="{0AA07EB0-662F-4AF2-89C1-2B603E57D2DE}" srcOrd="5" destOrd="0" presId="urn:microsoft.com/office/officeart/2005/8/layout/hierarchy2"/>
    <dgm:cxn modelId="{9C1035D8-E8C1-4927-9C10-C31EF60BA0B2}" type="presParOf" srcId="{0AA07EB0-662F-4AF2-89C1-2B603E57D2DE}" destId="{07903BFE-242E-43FA-A6C9-DA7A17641627}" srcOrd="0" destOrd="0" presId="urn:microsoft.com/office/officeart/2005/8/layout/hierarchy2"/>
    <dgm:cxn modelId="{2DC1217A-9534-4989-AE68-4ACAE4FDCB7C}" type="presParOf" srcId="{0AA07EB0-662F-4AF2-89C1-2B603E57D2DE}" destId="{8B6D3B51-6BE3-407F-92BF-77BA2613FB4B}" srcOrd="1" destOrd="0" presId="urn:microsoft.com/office/officeart/2005/8/layout/hierarchy2"/>
    <dgm:cxn modelId="{F1287E90-C89F-4C98-8467-5EF686758DA9}" type="presParOf" srcId="{88F23BD0-0BBA-45CE-8345-7A866524BAF0}" destId="{C9B0D418-BEC3-4102-9BB4-2956A5721EC2}" srcOrd="6" destOrd="0" presId="urn:microsoft.com/office/officeart/2005/8/layout/hierarchy2"/>
    <dgm:cxn modelId="{A16D71FD-D886-4560-BA37-17356C03E8C3}" type="presParOf" srcId="{C9B0D418-BEC3-4102-9BB4-2956A5721EC2}" destId="{8C859A57-B30B-4C9D-9071-C4E362CE9E17}" srcOrd="0" destOrd="0" presId="urn:microsoft.com/office/officeart/2005/8/layout/hierarchy2"/>
    <dgm:cxn modelId="{749D1C35-25B9-405C-9CD8-B573A96C5516}" type="presParOf" srcId="{88F23BD0-0BBA-45CE-8345-7A866524BAF0}" destId="{A682CA41-A3DD-4667-B8B6-C7573C992E5E}" srcOrd="7" destOrd="0" presId="urn:microsoft.com/office/officeart/2005/8/layout/hierarchy2"/>
    <dgm:cxn modelId="{175D43F5-DA94-4645-B019-EF0694D2E822}" type="presParOf" srcId="{A682CA41-A3DD-4667-B8B6-C7573C992E5E}" destId="{D5DBADA0-A8C4-459F-9A99-58508159D217}" srcOrd="0" destOrd="0" presId="urn:microsoft.com/office/officeart/2005/8/layout/hierarchy2"/>
    <dgm:cxn modelId="{CCE9E0BF-4C0E-490F-BA08-25416FB21CC7}" type="presParOf" srcId="{A682CA41-A3DD-4667-B8B6-C7573C992E5E}" destId="{0DC254B5-8174-4AFF-A1F8-722469498E2B}"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E09B5B-F878-46C2-A43D-187ADA309D54}">
      <dsp:nvSpPr>
        <dsp:cNvPr id="0" name=""/>
        <dsp:cNvSpPr/>
      </dsp:nvSpPr>
      <dsp:spPr>
        <a:xfrm>
          <a:off x="1965" y="1055846"/>
          <a:ext cx="2867941" cy="1433970"/>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ANLAMA MODELLERİ</a:t>
          </a:r>
          <a:endParaRPr lang="tr-TR" sz="2400" kern="1200" dirty="0"/>
        </a:p>
      </dsp:txBody>
      <dsp:txXfrm>
        <a:off x="43965" y="1097846"/>
        <a:ext cx="2783941" cy="1349970"/>
      </dsp:txXfrm>
    </dsp:sp>
    <dsp:sp modelId="{A181DC9A-AF02-4390-90C7-7A2540B2BF5F}">
      <dsp:nvSpPr>
        <dsp:cNvPr id="0" name=""/>
        <dsp:cNvSpPr/>
      </dsp:nvSpPr>
      <dsp:spPr>
        <a:xfrm rot="19457599">
          <a:off x="2737119" y="1331033"/>
          <a:ext cx="1412752" cy="59062"/>
        </a:xfrm>
        <a:custGeom>
          <a:avLst/>
          <a:gdLst/>
          <a:ahLst/>
          <a:cxnLst/>
          <a:rect l="0" t="0" r="0" b="0"/>
          <a:pathLst>
            <a:path>
              <a:moveTo>
                <a:pt x="0" y="29531"/>
              </a:moveTo>
              <a:lnTo>
                <a:pt x="1412752" y="29531"/>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408176" y="1325246"/>
        <a:ext cx="70637" cy="70637"/>
      </dsp:txXfrm>
    </dsp:sp>
    <dsp:sp modelId="{C46C20FC-A93E-4882-8667-15E2C72E9943}">
      <dsp:nvSpPr>
        <dsp:cNvPr id="0" name=""/>
        <dsp:cNvSpPr/>
      </dsp:nvSpPr>
      <dsp:spPr>
        <a:xfrm>
          <a:off x="4017083" y="231313"/>
          <a:ext cx="2867941" cy="1433970"/>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GELENEKSEL ANLAYIŞ</a:t>
          </a:r>
          <a:endParaRPr lang="tr-TR" sz="2400" kern="1200" dirty="0"/>
        </a:p>
      </dsp:txBody>
      <dsp:txXfrm>
        <a:off x="4059083" y="273313"/>
        <a:ext cx="2783941" cy="1349970"/>
      </dsp:txXfrm>
    </dsp:sp>
    <dsp:sp modelId="{4ECA0CD3-3455-4FC4-BC17-1801536CB693}">
      <dsp:nvSpPr>
        <dsp:cNvPr id="0" name=""/>
        <dsp:cNvSpPr/>
      </dsp:nvSpPr>
      <dsp:spPr>
        <a:xfrm rot="2142401">
          <a:off x="2737119" y="2155567"/>
          <a:ext cx="1412752" cy="59062"/>
        </a:xfrm>
        <a:custGeom>
          <a:avLst/>
          <a:gdLst/>
          <a:ahLst/>
          <a:cxnLst/>
          <a:rect l="0" t="0" r="0" b="0"/>
          <a:pathLst>
            <a:path>
              <a:moveTo>
                <a:pt x="0" y="29531"/>
              </a:moveTo>
              <a:lnTo>
                <a:pt x="1412752" y="29531"/>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3408176" y="2149779"/>
        <a:ext cx="70637" cy="70637"/>
      </dsp:txXfrm>
    </dsp:sp>
    <dsp:sp modelId="{E88D8F09-4B90-4267-9670-FC8938A2C18C}">
      <dsp:nvSpPr>
        <dsp:cNvPr id="0" name=""/>
        <dsp:cNvSpPr/>
      </dsp:nvSpPr>
      <dsp:spPr>
        <a:xfrm>
          <a:off x="4017083" y="1880379"/>
          <a:ext cx="2867941" cy="1433970"/>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tr-TR" sz="2800" kern="1200" dirty="0" smtClean="0"/>
            <a:t>YAPILANDIRICI MODELLER</a:t>
          </a:r>
          <a:endParaRPr lang="tr-TR" sz="2800" kern="1200" dirty="0"/>
        </a:p>
      </dsp:txBody>
      <dsp:txXfrm>
        <a:off x="4059083" y="1922379"/>
        <a:ext cx="2783941" cy="1349970"/>
      </dsp:txXfrm>
    </dsp:sp>
    <dsp:sp modelId="{D624C958-F3E7-41D0-B4E9-433421DD4193}">
      <dsp:nvSpPr>
        <dsp:cNvPr id="0" name=""/>
        <dsp:cNvSpPr/>
      </dsp:nvSpPr>
      <dsp:spPr>
        <a:xfrm rot="19457599">
          <a:off x="6752237" y="2155567"/>
          <a:ext cx="1412752" cy="59062"/>
        </a:xfrm>
        <a:custGeom>
          <a:avLst/>
          <a:gdLst/>
          <a:ahLst/>
          <a:cxnLst/>
          <a:rect l="0" t="0" r="0" b="0"/>
          <a:pathLst>
            <a:path>
              <a:moveTo>
                <a:pt x="0" y="29531"/>
              </a:moveTo>
              <a:lnTo>
                <a:pt x="1412752" y="29531"/>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7423294" y="2149779"/>
        <a:ext cx="70637" cy="70637"/>
      </dsp:txXfrm>
    </dsp:sp>
    <dsp:sp modelId="{7EBED0FF-0412-408F-A261-8F32F00F32BB}">
      <dsp:nvSpPr>
        <dsp:cNvPr id="0" name=""/>
        <dsp:cNvSpPr/>
      </dsp:nvSpPr>
      <dsp:spPr>
        <a:xfrm>
          <a:off x="8032202" y="1055846"/>
          <a:ext cx="2867941" cy="1433970"/>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SÜREÇSEL MODEL</a:t>
          </a:r>
          <a:endParaRPr lang="tr-TR" sz="2400" kern="1200" dirty="0"/>
        </a:p>
      </dsp:txBody>
      <dsp:txXfrm>
        <a:off x="8074202" y="1097846"/>
        <a:ext cx="2783941" cy="1349970"/>
      </dsp:txXfrm>
    </dsp:sp>
    <dsp:sp modelId="{B2564934-27E4-4289-AD59-DFC61D37DA1D}">
      <dsp:nvSpPr>
        <dsp:cNvPr id="0" name=""/>
        <dsp:cNvSpPr/>
      </dsp:nvSpPr>
      <dsp:spPr>
        <a:xfrm rot="2142401">
          <a:off x="6752237" y="2980100"/>
          <a:ext cx="1412752" cy="59062"/>
        </a:xfrm>
        <a:custGeom>
          <a:avLst/>
          <a:gdLst/>
          <a:ahLst/>
          <a:cxnLst/>
          <a:rect l="0" t="0" r="0" b="0"/>
          <a:pathLst>
            <a:path>
              <a:moveTo>
                <a:pt x="0" y="29531"/>
              </a:moveTo>
              <a:lnTo>
                <a:pt x="1412752" y="29531"/>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7423294" y="2974312"/>
        <a:ext cx="70637" cy="70637"/>
      </dsp:txXfrm>
    </dsp:sp>
    <dsp:sp modelId="{03C338B8-3B0D-4273-87AF-D9FAD5D1BC8B}">
      <dsp:nvSpPr>
        <dsp:cNvPr id="0" name=""/>
        <dsp:cNvSpPr/>
      </dsp:nvSpPr>
      <dsp:spPr>
        <a:xfrm>
          <a:off x="8032202" y="2704912"/>
          <a:ext cx="2867941" cy="1433970"/>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ETKİLEŞİMSEL MODEL</a:t>
          </a:r>
          <a:endParaRPr lang="tr-TR" sz="2400" kern="1200" dirty="0"/>
        </a:p>
      </dsp:txBody>
      <dsp:txXfrm>
        <a:off x="8074202" y="2746912"/>
        <a:ext cx="2783941" cy="134997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77A78A-A710-467B-9C2E-2DD7BB9CD773}">
      <dsp:nvSpPr>
        <dsp:cNvPr id="0" name=""/>
        <dsp:cNvSpPr/>
      </dsp:nvSpPr>
      <dsp:spPr>
        <a:xfrm>
          <a:off x="689" y="1702208"/>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SORGULAYICI ANLAMA</a:t>
          </a:r>
          <a:endParaRPr lang="tr-TR" sz="2300" kern="1200" dirty="0"/>
        </a:p>
      </dsp:txBody>
      <dsp:txXfrm>
        <a:off x="33538" y="1735057"/>
        <a:ext cx="2177394" cy="1055848"/>
      </dsp:txXfrm>
    </dsp:sp>
    <dsp:sp modelId="{7DE75ED5-E51F-4DDE-90F0-A34C29C007F8}">
      <dsp:nvSpPr>
        <dsp:cNvPr id="0" name=""/>
        <dsp:cNvSpPr/>
      </dsp:nvSpPr>
      <dsp:spPr>
        <a:xfrm rot="18289469">
          <a:off x="1906817" y="1595790"/>
          <a:ext cx="1571165" cy="44604"/>
        </a:xfrm>
        <a:custGeom>
          <a:avLst/>
          <a:gdLst/>
          <a:ahLst/>
          <a:cxnLst/>
          <a:rect l="0" t="0" r="0" b="0"/>
          <a:pathLst>
            <a:path>
              <a:moveTo>
                <a:pt x="0" y="22302"/>
              </a:moveTo>
              <a:lnTo>
                <a:pt x="1571165"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53120" y="1578813"/>
        <a:ext cx="78558" cy="78558"/>
      </dsp:txXfrm>
    </dsp:sp>
    <dsp:sp modelId="{86C1206C-C533-4759-9AA0-AF12A8D89815}">
      <dsp:nvSpPr>
        <dsp:cNvPr id="0" name=""/>
        <dsp:cNvSpPr/>
      </dsp:nvSpPr>
      <dsp:spPr>
        <a:xfrm>
          <a:off x="3141018" y="412430"/>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METNİN İÇERİĞİNİ DEĞERLENDİRME</a:t>
          </a:r>
          <a:endParaRPr lang="tr-TR" sz="2300" kern="1200" dirty="0"/>
        </a:p>
      </dsp:txBody>
      <dsp:txXfrm>
        <a:off x="3173867" y="445279"/>
        <a:ext cx="2177394" cy="1055848"/>
      </dsp:txXfrm>
    </dsp:sp>
    <dsp:sp modelId="{ECA6FF7F-B5ED-462A-8EA9-75F19564BB4F}">
      <dsp:nvSpPr>
        <dsp:cNvPr id="0" name=""/>
        <dsp:cNvSpPr/>
      </dsp:nvSpPr>
      <dsp:spPr>
        <a:xfrm>
          <a:off x="2243781" y="2240679"/>
          <a:ext cx="897236" cy="44604"/>
        </a:xfrm>
        <a:custGeom>
          <a:avLst/>
          <a:gdLst/>
          <a:ahLst/>
          <a:cxnLst/>
          <a:rect l="0" t="0" r="0" b="0"/>
          <a:pathLst>
            <a:path>
              <a:moveTo>
                <a:pt x="0" y="22302"/>
              </a:moveTo>
              <a:lnTo>
                <a:pt x="897236"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9969" y="2240550"/>
        <a:ext cx="44861" cy="44861"/>
      </dsp:txXfrm>
    </dsp:sp>
    <dsp:sp modelId="{7B7845C0-BC95-4468-86B3-0A18AE1778D8}">
      <dsp:nvSpPr>
        <dsp:cNvPr id="0" name=""/>
        <dsp:cNvSpPr/>
      </dsp:nvSpPr>
      <dsp:spPr>
        <a:xfrm>
          <a:off x="3141018" y="1702208"/>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METİNDEKİ BİLGİLERİ DEĞERLENDİRME</a:t>
          </a:r>
          <a:endParaRPr lang="tr-TR" sz="2300" kern="1200" dirty="0"/>
        </a:p>
      </dsp:txBody>
      <dsp:txXfrm>
        <a:off x="3173867" y="1735057"/>
        <a:ext cx="2177394" cy="1055848"/>
      </dsp:txXfrm>
    </dsp:sp>
    <dsp:sp modelId="{5197B1ED-1755-4750-AE09-01881D40FE7D}">
      <dsp:nvSpPr>
        <dsp:cNvPr id="0" name=""/>
        <dsp:cNvSpPr/>
      </dsp:nvSpPr>
      <dsp:spPr>
        <a:xfrm rot="3310531">
          <a:off x="1906817" y="2885568"/>
          <a:ext cx="1571165" cy="44604"/>
        </a:xfrm>
        <a:custGeom>
          <a:avLst/>
          <a:gdLst/>
          <a:ahLst/>
          <a:cxnLst/>
          <a:rect l="0" t="0" r="0" b="0"/>
          <a:pathLst>
            <a:path>
              <a:moveTo>
                <a:pt x="0" y="22302"/>
              </a:moveTo>
              <a:lnTo>
                <a:pt x="1571165"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53120" y="2868591"/>
        <a:ext cx="78558" cy="78558"/>
      </dsp:txXfrm>
    </dsp:sp>
    <dsp:sp modelId="{F3068409-3468-4F88-97A9-A9A9B0DA713E}">
      <dsp:nvSpPr>
        <dsp:cNvPr id="0" name=""/>
        <dsp:cNvSpPr/>
      </dsp:nvSpPr>
      <dsp:spPr>
        <a:xfrm>
          <a:off x="3141018" y="2991986"/>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METNİN DOĞRULUĞUNU DEĞERLENDİRME</a:t>
          </a:r>
          <a:endParaRPr lang="tr-TR" sz="2300" kern="1200" dirty="0"/>
        </a:p>
      </dsp:txBody>
      <dsp:txXfrm>
        <a:off x="3173867" y="3024835"/>
        <a:ext cx="2177394" cy="1055848"/>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2C562A-6E4E-4B44-BC3D-1A116ECB27C1}">
      <dsp:nvSpPr>
        <dsp:cNvPr id="0" name=""/>
        <dsp:cNvSpPr/>
      </dsp:nvSpPr>
      <dsp:spPr>
        <a:xfrm>
          <a:off x="689" y="1702208"/>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YARATICI ANLAMA</a:t>
          </a:r>
          <a:endParaRPr lang="tr-TR" sz="1800" kern="1200" dirty="0"/>
        </a:p>
      </dsp:txBody>
      <dsp:txXfrm>
        <a:off x="33538" y="1735057"/>
        <a:ext cx="2177394" cy="1055848"/>
      </dsp:txXfrm>
    </dsp:sp>
    <dsp:sp modelId="{18B2D876-D315-40E3-87AF-E6E79A17FFD2}">
      <dsp:nvSpPr>
        <dsp:cNvPr id="0" name=""/>
        <dsp:cNvSpPr/>
      </dsp:nvSpPr>
      <dsp:spPr>
        <a:xfrm rot="19457599">
          <a:off x="2139924" y="1918234"/>
          <a:ext cx="1104950" cy="44604"/>
        </a:xfrm>
        <a:custGeom>
          <a:avLst/>
          <a:gdLst/>
          <a:ahLst/>
          <a:cxnLst/>
          <a:rect l="0" t="0" r="0" b="0"/>
          <a:pathLst>
            <a:path>
              <a:moveTo>
                <a:pt x="0" y="22302"/>
              </a:moveTo>
              <a:lnTo>
                <a:pt x="1104950"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4776" y="1912913"/>
        <a:ext cx="55247" cy="55247"/>
      </dsp:txXfrm>
    </dsp:sp>
    <dsp:sp modelId="{16315388-E3B3-4718-BCF3-DECA64E782BB}">
      <dsp:nvSpPr>
        <dsp:cNvPr id="0" name=""/>
        <dsp:cNvSpPr/>
      </dsp:nvSpPr>
      <dsp:spPr>
        <a:xfrm>
          <a:off x="3141018" y="1057319"/>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ANLAŞILANLAR İLE KİŞİSEL VE GÜNLÜK YAŞAM ARASINDA BAĞ KURMAK</a:t>
          </a:r>
          <a:endParaRPr lang="tr-TR" sz="1800" kern="1200" dirty="0"/>
        </a:p>
      </dsp:txBody>
      <dsp:txXfrm>
        <a:off x="3173867" y="1090168"/>
        <a:ext cx="2177394" cy="1055848"/>
      </dsp:txXfrm>
    </dsp:sp>
    <dsp:sp modelId="{0196964D-938A-4674-A99B-254514CF8EAE}">
      <dsp:nvSpPr>
        <dsp:cNvPr id="0" name=""/>
        <dsp:cNvSpPr/>
      </dsp:nvSpPr>
      <dsp:spPr>
        <a:xfrm rot="2142401">
          <a:off x="2139924" y="2563123"/>
          <a:ext cx="1104950" cy="44604"/>
        </a:xfrm>
        <a:custGeom>
          <a:avLst/>
          <a:gdLst/>
          <a:ahLst/>
          <a:cxnLst/>
          <a:rect l="0" t="0" r="0" b="0"/>
          <a:pathLst>
            <a:path>
              <a:moveTo>
                <a:pt x="0" y="22302"/>
              </a:moveTo>
              <a:lnTo>
                <a:pt x="1104950"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4776" y="2557802"/>
        <a:ext cx="55247" cy="55247"/>
      </dsp:txXfrm>
    </dsp:sp>
    <dsp:sp modelId="{4536F0BD-2719-4B44-BFD2-9F04A4CA05E4}">
      <dsp:nvSpPr>
        <dsp:cNvPr id="0" name=""/>
        <dsp:cNvSpPr/>
      </dsp:nvSpPr>
      <dsp:spPr>
        <a:xfrm>
          <a:off x="3141018" y="2347097"/>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tr-TR" sz="1800" kern="1200" dirty="0" smtClean="0"/>
            <a:t>ÖĞRENİLEN BİLGİLERİ UYGULAYARAK YENİ BİLGİLER ÜRETMEK</a:t>
          </a:r>
          <a:endParaRPr lang="tr-TR" sz="1800" kern="1200" dirty="0"/>
        </a:p>
      </dsp:txBody>
      <dsp:txXfrm>
        <a:off x="3173867" y="2379946"/>
        <a:ext cx="2177394" cy="1055848"/>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5B716AE-C9B7-4F20-99BC-4ADD75DCF215}">
      <dsp:nvSpPr>
        <dsp:cNvPr id="0" name=""/>
        <dsp:cNvSpPr/>
      </dsp:nvSpPr>
      <dsp:spPr>
        <a:xfrm>
          <a:off x="5486400" y="1926142"/>
          <a:ext cx="3881668" cy="673677"/>
        </a:xfrm>
        <a:custGeom>
          <a:avLst/>
          <a:gdLst/>
          <a:ahLst/>
          <a:cxnLst/>
          <a:rect l="0" t="0" r="0" b="0"/>
          <a:pathLst>
            <a:path>
              <a:moveTo>
                <a:pt x="0" y="0"/>
              </a:moveTo>
              <a:lnTo>
                <a:pt x="0" y="336838"/>
              </a:lnTo>
              <a:lnTo>
                <a:pt x="3881668" y="336838"/>
              </a:lnTo>
              <a:lnTo>
                <a:pt x="3881668" y="673677"/>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D15D8D8-EA5D-46DF-A699-86E52A343AC7}">
      <dsp:nvSpPr>
        <dsp:cNvPr id="0" name=""/>
        <dsp:cNvSpPr/>
      </dsp:nvSpPr>
      <dsp:spPr>
        <a:xfrm>
          <a:off x="5440679" y="1926142"/>
          <a:ext cx="91440" cy="673677"/>
        </a:xfrm>
        <a:custGeom>
          <a:avLst/>
          <a:gdLst/>
          <a:ahLst/>
          <a:cxnLst/>
          <a:rect l="0" t="0" r="0" b="0"/>
          <a:pathLst>
            <a:path>
              <a:moveTo>
                <a:pt x="45720" y="0"/>
              </a:moveTo>
              <a:lnTo>
                <a:pt x="45720" y="673677"/>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AF1584-2AA9-4F28-B340-4191D36E1CA2}">
      <dsp:nvSpPr>
        <dsp:cNvPr id="0" name=""/>
        <dsp:cNvSpPr/>
      </dsp:nvSpPr>
      <dsp:spPr>
        <a:xfrm>
          <a:off x="1604731" y="1926142"/>
          <a:ext cx="3881668" cy="673677"/>
        </a:xfrm>
        <a:custGeom>
          <a:avLst/>
          <a:gdLst/>
          <a:ahLst/>
          <a:cxnLst/>
          <a:rect l="0" t="0" r="0" b="0"/>
          <a:pathLst>
            <a:path>
              <a:moveTo>
                <a:pt x="3881668" y="0"/>
              </a:moveTo>
              <a:lnTo>
                <a:pt x="3881668" y="336838"/>
              </a:lnTo>
              <a:lnTo>
                <a:pt x="0" y="336838"/>
              </a:lnTo>
              <a:lnTo>
                <a:pt x="0" y="673677"/>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E9D461F-7BF8-42B2-88CF-760982EDCA41}">
      <dsp:nvSpPr>
        <dsp:cNvPr id="0" name=""/>
        <dsp:cNvSpPr/>
      </dsp:nvSpPr>
      <dsp:spPr>
        <a:xfrm>
          <a:off x="3882404" y="322147"/>
          <a:ext cx="3207990" cy="1603995"/>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a:lnSpc>
              <a:spcPct val="90000"/>
            </a:lnSpc>
            <a:spcBef>
              <a:spcPct val="0"/>
            </a:spcBef>
            <a:spcAft>
              <a:spcPct val="35000"/>
            </a:spcAft>
          </a:pPr>
          <a:r>
            <a:rPr lang="tr-TR" sz="3700" kern="1200" dirty="0" smtClean="0"/>
            <a:t>ANLAMA ETKİNLİKLERİ</a:t>
          </a:r>
          <a:endParaRPr lang="tr-TR" sz="3700" kern="1200" dirty="0"/>
        </a:p>
      </dsp:txBody>
      <dsp:txXfrm>
        <a:off x="3882404" y="322147"/>
        <a:ext cx="3207990" cy="1603995"/>
      </dsp:txXfrm>
    </dsp:sp>
    <dsp:sp modelId="{E717D98F-9F80-41F2-ACF8-345DAAEB1C23}">
      <dsp:nvSpPr>
        <dsp:cNvPr id="0" name=""/>
        <dsp:cNvSpPr/>
      </dsp:nvSpPr>
      <dsp:spPr>
        <a:xfrm>
          <a:off x="736" y="2599820"/>
          <a:ext cx="3207990" cy="1603995"/>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a:lnSpc>
              <a:spcPct val="90000"/>
            </a:lnSpc>
            <a:spcBef>
              <a:spcPct val="0"/>
            </a:spcBef>
            <a:spcAft>
              <a:spcPct val="35000"/>
            </a:spcAft>
          </a:pPr>
          <a:r>
            <a:rPr lang="tr-TR" sz="3700" kern="1200" dirty="0" smtClean="0"/>
            <a:t>OKUMA ÖNCESİ ETKİNLİKLER</a:t>
          </a:r>
          <a:endParaRPr lang="tr-TR" sz="3700" kern="1200" dirty="0"/>
        </a:p>
      </dsp:txBody>
      <dsp:txXfrm>
        <a:off x="736" y="2599820"/>
        <a:ext cx="3207990" cy="1603995"/>
      </dsp:txXfrm>
    </dsp:sp>
    <dsp:sp modelId="{ED5ABE85-A9EE-404E-A22B-99393E1BB37A}">
      <dsp:nvSpPr>
        <dsp:cNvPr id="0" name=""/>
        <dsp:cNvSpPr/>
      </dsp:nvSpPr>
      <dsp:spPr>
        <a:xfrm>
          <a:off x="3882404" y="2599820"/>
          <a:ext cx="3207990" cy="1603995"/>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a:lnSpc>
              <a:spcPct val="90000"/>
            </a:lnSpc>
            <a:spcBef>
              <a:spcPct val="0"/>
            </a:spcBef>
            <a:spcAft>
              <a:spcPct val="35000"/>
            </a:spcAft>
          </a:pPr>
          <a:r>
            <a:rPr lang="tr-TR" sz="3700" kern="1200" dirty="0" smtClean="0"/>
            <a:t>OKUMA SIRASINDAKİ ETKİNLİKLER</a:t>
          </a:r>
          <a:endParaRPr lang="tr-TR" sz="3700" kern="1200" dirty="0"/>
        </a:p>
      </dsp:txBody>
      <dsp:txXfrm>
        <a:off x="3882404" y="2599820"/>
        <a:ext cx="3207990" cy="1603995"/>
      </dsp:txXfrm>
    </dsp:sp>
    <dsp:sp modelId="{8ECFDBAD-2987-423D-8739-7CF4685A30D6}">
      <dsp:nvSpPr>
        <dsp:cNvPr id="0" name=""/>
        <dsp:cNvSpPr/>
      </dsp:nvSpPr>
      <dsp:spPr>
        <a:xfrm>
          <a:off x="7764073" y="2599820"/>
          <a:ext cx="3207990" cy="1603995"/>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495" tIns="23495" rIns="23495" bIns="23495" numCol="1" spcCol="1270" anchor="ctr" anchorCtr="0">
          <a:noAutofit/>
        </a:bodyPr>
        <a:lstStyle/>
        <a:p>
          <a:pPr lvl="0" algn="ctr" defTabSz="1644650">
            <a:lnSpc>
              <a:spcPct val="90000"/>
            </a:lnSpc>
            <a:spcBef>
              <a:spcPct val="0"/>
            </a:spcBef>
            <a:spcAft>
              <a:spcPct val="35000"/>
            </a:spcAft>
          </a:pPr>
          <a:r>
            <a:rPr lang="tr-TR" sz="3700" kern="1200" dirty="0" smtClean="0"/>
            <a:t>OKUMA SONRASI ETKİNLİKLER</a:t>
          </a:r>
          <a:endParaRPr lang="tr-TR" sz="3700" kern="1200" dirty="0"/>
        </a:p>
      </dsp:txBody>
      <dsp:txXfrm>
        <a:off x="7764073" y="2599820"/>
        <a:ext cx="3207990" cy="1603995"/>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5CCEF5-47EA-4168-8E98-739183CC7D19}">
      <dsp:nvSpPr>
        <dsp:cNvPr id="0" name=""/>
        <dsp:cNvSpPr/>
      </dsp:nvSpPr>
      <dsp:spPr>
        <a:xfrm>
          <a:off x="1430018" y="2262981"/>
          <a:ext cx="564116" cy="1612374"/>
        </a:xfrm>
        <a:custGeom>
          <a:avLst/>
          <a:gdLst/>
          <a:ahLst/>
          <a:cxnLst/>
          <a:rect l="0" t="0" r="0" b="0"/>
          <a:pathLst>
            <a:path>
              <a:moveTo>
                <a:pt x="0" y="0"/>
              </a:moveTo>
              <a:lnTo>
                <a:pt x="282058" y="0"/>
              </a:lnTo>
              <a:lnTo>
                <a:pt x="282058" y="1612374"/>
              </a:lnTo>
              <a:lnTo>
                <a:pt x="564116" y="161237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1669371" y="3026463"/>
        <a:ext cx="85410" cy="85410"/>
      </dsp:txXfrm>
    </dsp:sp>
    <dsp:sp modelId="{9BBE612E-C653-40B4-908B-62D1DF05A136}">
      <dsp:nvSpPr>
        <dsp:cNvPr id="0" name=""/>
        <dsp:cNvSpPr/>
      </dsp:nvSpPr>
      <dsp:spPr>
        <a:xfrm>
          <a:off x="1430018" y="2262981"/>
          <a:ext cx="564116" cy="537458"/>
        </a:xfrm>
        <a:custGeom>
          <a:avLst/>
          <a:gdLst/>
          <a:ahLst/>
          <a:cxnLst/>
          <a:rect l="0" t="0" r="0" b="0"/>
          <a:pathLst>
            <a:path>
              <a:moveTo>
                <a:pt x="0" y="0"/>
              </a:moveTo>
              <a:lnTo>
                <a:pt x="282058" y="0"/>
              </a:lnTo>
              <a:lnTo>
                <a:pt x="282058" y="537458"/>
              </a:lnTo>
              <a:lnTo>
                <a:pt x="564116" y="537458"/>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1692597" y="2512231"/>
        <a:ext cx="38957" cy="38957"/>
      </dsp:txXfrm>
    </dsp:sp>
    <dsp:sp modelId="{BEBF898B-6078-479C-BDD4-DCC2B3FF658A}">
      <dsp:nvSpPr>
        <dsp:cNvPr id="0" name=""/>
        <dsp:cNvSpPr/>
      </dsp:nvSpPr>
      <dsp:spPr>
        <a:xfrm>
          <a:off x="1430018" y="1725523"/>
          <a:ext cx="564116" cy="537458"/>
        </a:xfrm>
        <a:custGeom>
          <a:avLst/>
          <a:gdLst/>
          <a:ahLst/>
          <a:cxnLst/>
          <a:rect l="0" t="0" r="0" b="0"/>
          <a:pathLst>
            <a:path>
              <a:moveTo>
                <a:pt x="0" y="537458"/>
              </a:moveTo>
              <a:lnTo>
                <a:pt x="282058" y="537458"/>
              </a:lnTo>
              <a:lnTo>
                <a:pt x="282058" y="0"/>
              </a:lnTo>
              <a:lnTo>
                <a:pt x="564116" y="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1692597" y="1974773"/>
        <a:ext cx="38957" cy="38957"/>
      </dsp:txXfrm>
    </dsp:sp>
    <dsp:sp modelId="{F80FF348-122F-4E69-B7B6-E20D65F16750}">
      <dsp:nvSpPr>
        <dsp:cNvPr id="0" name=""/>
        <dsp:cNvSpPr/>
      </dsp:nvSpPr>
      <dsp:spPr>
        <a:xfrm>
          <a:off x="1430018" y="650607"/>
          <a:ext cx="564116" cy="1612374"/>
        </a:xfrm>
        <a:custGeom>
          <a:avLst/>
          <a:gdLst/>
          <a:ahLst/>
          <a:cxnLst/>
          <a:rect l="0" t="0" r="0" b="0"/>
          <a:pathLst>
            <a:path>
              <a:moveTo>
                <a:pt x="0" y="1612374"/>
              </a:moveTo>
              <a:lnTo>
                <a:pt x="282058" y="1612374"/>
              </a:lnTo>
              <a:lnTo>
                <a:pt x="282058" y="0"/>
              </a:lnTo>
              <a:lnTo>
                <a:pt x="564116" y="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1669371" y="1414089"/>
        <a:ext cx="85410" cy="85410"/>
      </dsp:txXfrm>
    </dsp:sp>
    <dsp:sp modelId="{3F5E628D-CD19-4F2F-96B6-BB6D40DF62D9}">
      <dsp:nvSpPr>
        <dsp:cNvPr id="0" name=""/>
        <dsp:cNvSpPr/>
      </dsp:nvSpPr>
      <dsp:spPr>
        <a:xfrm rot="16200000">
          <a:off x="-1262929" y="1833015"/>
          <a:ext cx="4525963"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1333500">
            <a:lnSpc>
              <a:spcPct val="90000"/>
            </a:lnSpc>
            <a:spcBef>
              <a:spcPct val="0"/>
            </a:spcBef>
            <a:spcAft>
              <a:spcPct val="35000"/>
            </a:spcAft>
          </a:pPr>
          <a:r>
            <a:rPr lang="tr-TR" sz="3000" kern="1200" dirty="0" smtClean="0"/>
            <a:t>OKUMA ÖNCESİ ETKİNLİKLER</a:t>
          </a:r>
          <a:endParaRPr lang="tr-TR" sz="3000" kern="1200" dirty="0"/>
        </a:p>
      </dsp:txBody>
      <dsp:txXfrm>
        <a:off x="-1262929" y="1833015"/>
        <a:ext cx="4525963" cy="859932"/>
      </dsp:txXfrm>
    </dsp:sp>
    <dsp:sp modelId="{31BAF87F-BF0A-4F01-AA06-24DF3BB33B33}">
      <dsp:nvSpPr>
        <dsp:cNvPr id="0" name=""/>
        <dsp:cNvSpPr/>
      </dsp:nvSpPr>
      <dsp:spPr>
        <a:xfrm>
          <a:off x="1994134" y="220640"/>
          <a:ext cx="2820580"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Ön bilgileri harekete geçirmek için sorular sormak </a:t>
          </a:r>
          <a:endParaRPr lang="tr-TR" sz="1900" kern="1200" dirty="0"/>
        </a:p>
      </dsp:txBody>
      <dsp:txXfrm>
        <a:off x="1994134" y="220640"/>
        <a:ext cx="2820580" cy="859932"/>
      </dsp:txXfrm>
    </dsp:sp>
    <dsp:sp modelId="{7EFF32CE-AB32-41F3-A674-B2D6C152AE88}">
      <dsp:nvSpPr>
        <dsp:cNvPr id="0" name=""/>
        <dsp:cNvSpPr/>
      </dsp:nvSpPr>
      <dsp:spPr>
        <a:xfrm>
          <a:off x="1994134" y="1295556"/>
          <a:ext cx="2820580"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Metinden alınan anahtar kelimelerle etkinlik düzenlemek</a:t>
          </a:r>
          <a:endParaRPr lang="tr-TR" sz="1900" kern="1200" dirty="0"/>
        </a:p>
      </dsp:txBody>
      <dsp:txXfrm>
        <a:off x="1994134" y="1295556"/>
        <a:ext cx="2820580" cy="859932"/>
      </dsp:txXfrm>
    </dsp:sp>
    <dsp:sp modelId="{AA93ABF4-8A2B-42ED-A0C9-FB64FA49FE7C}">
      <dsp:nvSpPr>
        <dsp:cNvPr id="0" name=""/>
        <dsp:cNvSpPr/>
      </dsp:nvSpPr>
      <dsp:spPr>
        <a:xfrm>
          <a:off x="1994134" y="2370473"/>
          <a:ext cx="2820580"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Bilgileri birleştirmek</a:t>
          </a:r>
          <a:endParaRPr lang="tr-TR" sz="1900" kern="1200" dirty="0"/>
        </a:p>
      </dsp:txBody>
      <dsp:txXfrm>
        <a:off x="1994134" y="2370473"/>
        <a:ext cx="2820580" cy="859932"/>
      </dsp:txXfrm>
    </dsp:sp>
    <dsp:sp modelId="{EA686FC0-EF02-4ABB-9DD7-A87FFDBEE071}">
      <dsp:nvSpPr>
        <dsp:cNvPr id="0" name=""/>
        <dsp:cNvSpPr/>
      </dsp:nvSpPr>
      <dsp:spPr>
        <a:xfrm>
          <a:off x="1994134" y="3445389"/>
          <a:ext cx="2820580"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tr-TR" sz="1900" kern="1200" dirty="0" smtClean="0"/>
            <a:t>Zihinsel hazırlık yapmak</a:t>
          </a:r>
          <a:endParaRPr lang="tr-TR" sz="1900" kern="1200" dirty="0"/>
        </a:p>
      </dsp:txBody>
      <dsp:txXfrm>
        <a:off x="1994134" y="3445389"/>
        <a:ext cx="2820580" cy="85993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966C2F-0B4F-4CE5-98A9-989218056BAE}">
      <dsp:nvSpPr>
        <dsp:cNvPr id="0" name=""/>
        <dsp:cNvSpPr/>
      </dsp:nvSpPr>
      <dsp:spPr>
        <a:xfrm>
          <a:off x="1430018" y="2262981"/>
          <a:ext cx="564116" cy="1612374"/>
        </a:xfrm>
        <a:custGeom>
          <a:avLst/>
          <a:gdLst/>
          <a:ahLst/>
          <a:cxnLst/>
          <a:rect l="0" t="0" r="0" b="0"/>
          <a:pathLst>
            <a:path>
              <a:moveTo>
                <a:pt x="0" y="0"/>
              </a:moveTo>
              <a:lnTo>
                <a:pt x="282058" y="0"/>
              </a:lnTo>
              <a:lnTo>
                <a:pt x="282058" y="1612374"/>
              </a:lnTo>
              <a:lnTo>
                <a:pt x="564116" y="161237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1669371" y="3026463"/>
        <a:ext cx="85410" cy="85410"/>
      </dsp:txXfrm>
    </dsp:sp>
    <dsp:sp modelId="{6290E60D-E80A-42B7-BAA5-3B9751EF028E}">
      <dsp:nvSpPr>
        <dsp:cNvPr id="0" name=""/>
        <dsp:cNvSpPr/>
      </dsp:nvSpPr>
      <dsp:spPr>
        <a:xfrm>
          <a:off x="1430018" y="2262981"/>
          <a:ext cx="564116" cy="537458"/>
        </a:xfrm>
        <a:custGeom>
          <a:avLst/>
          <a:gdLst/>
          <a:ahLst/>
          <a:cxnLst/>
          <a:rect l="0" t="0" r="0" b="0"/>
          <a:pathLst>
            <a:path>
              <a:moveTo>
                <a:pt x="0" y="0"/>
              </a:moveTo>
              <a:lnTo>
                <a:pt x="282058" y="0"/>
              </a:lnTo>
              <a:lnTo>
                <a:pt x="282058" y="537458"/>
              </a:lnTo>
              <a:lnTo>
                <a:pt x="564116" y="537458"/>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1692597" y="2512231"/>
        <a:ext cx="38957" cy="38957"/>
      </dsp:txXfrm>
    </dsp:sp>
    <dsp:sp modelId="{30122E30-4FE7-4D39-820E-F5958935E9C5}">
      <dsp:nvSpPr>
        <dsp:cNvPr id="0" name=""/>
        <dsp:cNvSpPr/>
      </dsp:nvSpPr>
      <dsp:spPr>
        <a:xfrm>
          <a:off x="1430018" y="1725523"/>
          <a:ext cx="564116" cy="537458"/>
        </a:xfrm>
        <a:custGeom>
          <a:avLst/>
          <a:gdLst/>
          <a:ahLst/>
          <a:cxnLst/>
          <a:rect l="0" t="0" r="0" b="0"/>
          <a:pathLst>
            <a:path>
              <a:moveTo>
                <a:pt x="0" y="537458"/>
              </a:moveTo>
              <a:lnTo>
                <a:pt x="282058" y="537458"/>
              </a:lnTo>
              <a:lnTo>
                <a:pt x="282058" y="0"/>
              </a:lnTo>
              <a:lnTo>
                <a:pt x="564116" y="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1692597" y="1974773"/>
        <a:ext cx="38957" cy="38957"/>
      </dsp:txXfrm>
    </dsp:sp>
    <dsp:sp modelId="{C11A5AE8-DFB2-4CC9-BBC1-9B532D4F1019}">
      <dsp:nvSpPr>
        <dsp:cNvPr id="0" name=""/>
        <dsp:cNvSpPr/>
      </dsp:nvSpPr>
      <dsp:spPr>
        <a:xfrm>
          <a:off x="1430018" y="650607"/>
          <a:ext cx="564116" cy="1612374"/>
        </a:xfrm>
        <a:custGeom>
          <a:avLst/>
          <a:gdLst/>
          <a:ahLst/>
          <a:cxnLst/>
          <a:rect l="0" t="0" r="0" b="0"/>
          <a:pathLst>
            <a:path>
              <a:moveTo>
                <a:pt x="0" y="1612374"/>
              </a:moveTo>
              <a:lnTo>
                <a:pt x="282058" y="1612374"/>
              </a:lnTo>
              <a:lnTo>
                <a:pt x="282058" y="0"/>
              </a:lnTo>
              <a:lnTo>
                <a:pt x="564116" y="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1669371" y="1414089"/>
        <a:ext cx="85410" cy="85410"/>
      </dsp:txXfrm>
    </dsp:sp>
    <dsp:sp modelId="{301CE15B-2B11-4BFC-9AD2-BDB4EEFFB162}">
      <dsp:nvSpPr>
        <dsp:cNvPr id="0" name=""/>
        <dsp:cNvSpPr/>
      </dsp:nvSpPr>
      <dsp:spPr>
        <a:xfrm rot="16200000">
          <a:off x="-1262929" y="1833015"/>
          <a:ext cx="4525963"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OKUMA SIRASINDAKİ ETKİNLİKLER</a:t>
          </a:r>
          <a:endParaRPr lang="tr-TR" sz="2900" kern="1200" dirty="0"/>
        </a:p>
      </dsp:txBody>
      <dsp:txXfrm>
        <a:off x="-1262929" y="1833015"/>
        <a:ext cx="4525963" cy="859932"/>
      </dsp:txXfrm>
    </dsp:sp>
    <dsp:sp modelId="{34544938-A1E1-4B0D-9FB6-6A94EE590B67}">
      <dsp:nvSpPr>
        <dsp:cNvPr id="0" name=""/>
        <dsp:cNvSpPr/>
      </dsp:nvSpPr>
      <dsp:spPr>
        <a:xfrm>
          <a:off x="1994134" y="220640"/>
          <a:ext cx="2820580"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SIRALAMA</a:t>
          </a:r>
          <a:endParaRPr lang="tr-TR" sz="2900" kern="1200" dirty="0"/>
        </a:p>
      </dsp:txBody>
      <dsp:txXfrm>
        <a:off x="1994134" y="220640"/>
        <a:ext cx="2820580" cy="859932"/>
      </dsp:txXfrm>
    </dsp:sp>
    <dsp:sp modelId="{0E517E88-8E5B-4DB1-8F30-4768C07C6103}">
      <dsp:nvSpPr>
        <dsp:cNvPr id="0" name=""/>
        <dsp:cNvSpPr/>
      </dsp:nvSpPr>
      <dsp:spPr>
        <a:xfrm>
          <a:off x="1994134" y="1295556"/>
          <a:ext cx="2820580"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SORGULAMA</a:t>
          </a:r>
          <a:endParaRPr lang="tr-TR" sz="2900" kern="1200" dirty="0"/>
        </a:p>
      </dsp:txBody>
      <dsp:txXfrm>
        <a:off x="1994134" y="1295556"/>
        <a:ext cx="2820580" cy="859932"/>
      </dsp:txXfrm>
    </dsp:sp>
    <dsp:sp modelId="{C028AF2B-A768-479E-8D26-9CB96C2BBFE6}">
      <dsp:nvSpPr>
        <dsp:cNvPr id="0" name=""/>
        <dsp:cNvSpPr/>
      </dsp:nvSpPr>
      <dsp:spPr>
        <a:xfrm>
          <a:off x="1994134" y="2370473"/>
          <a:ext cx="2820580"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SINIFLAMA</a:t>
          </a:r>
          <a:endParaRPr lang="tr-TR" sz="2900" kern="1200" dirty="0"/>
        </a:p>
      </dsp:txBody>
      <dsp:txXfrm>
        <a:off x="1994134" y="2370473"/>
        <a:ext cx="2820580" cy="859932"/>
      </dsp:txXfrm>
    </dsp:sp>
    <dsp:sp modelId="{3604DB60-AE18-4C13-82B2-8E2F51762274}">
      <dsp:nvSpPr>
        <dsp:cNvPr id="0" name=""/>
        <dsp:cNvSpPr/>
      </dsp:nvSpPr>
      <dsp:spPr>
        <a:xfrm>
          <a:off x="1994134" y="3445389"/>
          <a:ext cx="2820580" cy="859932"/>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415" tIns="18415" rIns="18415" bIns="18415" numCol="1" spcCol="1270" anchor="ctr" anchorCtr="0">
          <a:noAutofit/>
        </a:bodyPr>
        <a:lstStyle/>
        <a:p>
          <a:pPr lvl="0" algn="ctr" defTabSz="1289050">
            <a:lnSpc>
              <a:spcPct val="90000"/>
            </a:lnSpc>
            <a:spcBef>
              <a:spcPct val="0"/>
            </a:spcBef>
            <a:spcAft>
              <a:spcPct val="35000"/>
            </a:spcAft>
          </a:pPr>
          <a:r>
            <a:rPr lang="tr-TR" sz="2900" kern="1200" dirty="0" smtClean="0"/>
            <a:t>NEDEN-SONUÇ İLİŞKİSİ KURMA</a:t>
          </a:r>
          <a:endParaRPr lang="tr-TR" sz="2900" kern="1200" dirty="0"/>
        </a:p>
      </dsp:txBody>
      <dsp:txXfrm>
        <a:off x="1994134" y="3445389"/>
        <a:ext cx="2820580" cy="859932"/>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A919C2-ADBB-4E65-A33C-7E2338804A61}">
      <dsp:nvSpPr>
        <dsp:cNvPr id="0" name=""/>
        <dsp:cNvSpPr/>
      </dsp:nvSpPr>
      <dsp:spPr>
        <a:xfrm>
          <a:off x="5130082" y="2862329"/>
          <a:ext cx="441770" cy="1683575"/>
        </a:xfrm>
        <a:custGeom>
          <a:avLst/>
          <a:gdLst/>
          <a:ahLst/>
          <a:cxnLst/>
          <a:rect l="0" t="0" r="0" b="0"/>
          <a:pathLst>
            <a:path>
              <a:moveTo>
                <a:pt x="0" y="0"/>
              </a:moveTo>
              <a:lnTo>
                <a:pt x="220885" y="0"/>
              </a:lnTo>
              <a:lnTo>
                <a:pt x="220885" y="1683575"/>
              </a:lnTo>
              <a:lnTo>
                <a:pt x="441770" y="1683575"/>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5307453" y="3660602"/>
        <a:ext cx="87028" cy="87028"/>
      </dsp:txXfrm>
    </dsp:sp>
    <dsp:sp modelId="{3856BF31-E87C-4B99-A766-EB7888FDE332}">
      <dsp:nvSpPr>
        <dsp:cNvPr id="0" name=""/>
        <dsp:cNvSpPr/>
      </dsp:nvSpPr>
      <dsp:spPr>
        <a:xfrm>
          <a:off x="5130082" y="2862329"/>
          <a:ext cx="441770" cy="841787"/>
        </a:xfrm>
        <a:custGeom>
          <a:avLst/>
          <a:gdLst/>
          <a:ahLst/>
          <a:cxnLst/>
          <a:rect l="0" t="0" r="0" b="0"/>
          <a:pathLst>
            <a:path>
              <a:moveTo>
                <a:pt x="0" y="0"/>
              </a:moveTo>
              <a:lnTo>
                <a:pt x="220885" y="0"/>
              </a:lnTo>
              <a:lnTo>
                <a:pt x="220885" y="841787"/>
              </a:lnTo>
              <a:lnTo>
                <a:pt x="441770" y="841787"/>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327201" y="3259456"/>
        <a:ext cx="47533" cy="47533"/>
      </dsp:txXfrm>
    </dsp:sp>
    <dsp:sp modelId="{9796BE13-A1D8-40DB-AFDD-85BF66334695}">
      <dsp:nvSpPr>
        <dsp:cNvPr id="0" name=""/>
        <dsp:cNvSpPr/>
      </dsp:nvSpPr>
      <dsp:spPr>
        <a:xfrm>
          <a:off x="7780703" y="2862329"/>
          <a:ext cx="441770" cy="2525362"/>
        </a:xfrm>
        <a:custGeom>
          <a:avLst/>
          <a:gdLst/>
          <a:ahLst/>
          <a:cxnLst/>
          <a:rect l="0" t="0" r="0" b="0"/>
          <a:pathLst>
            <a:path>
              <a:moveTo>
                <a:pt x="0" y="0"/>
              </a:moveTo>
              <a:lnTo>
                <a:pt x="220885" y="0"/>
              </a:lnTo>
              <a:lnTo>
                <a:pt x="220885" y="2525362"/>
              </a:lnTo>
              <a:lnTo>
                <a:pt x="441770" y="2525362"/>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7937495" y="4060918"/>
        <a:ext cx="128185" cy="128185"/>
      </dsp:txXfrm>
    </dsp:sp>
    <dsp:sp modelId="{CA554219-A72E-4B5D-A46F-0B1631F50355}">
      <dsp:nvSpPr>
        <dsp:cNvPr id="0" name=""/>
        <dsp:cNvSpPr/>
      </dsp:nvSpPr>
      <dsp:spPr>
        <a:xfrm>
          <a:off x="7780703" y="2862329"/>
          <a:ext cx="441770" cy="1683575"/>
        </a:xfrm>
        <a:custGeom>
          <a:avLst/>
          <a:gdLst/>
          <a:ahLst/>
          <a:cxnLst/>
          <a:rect l="0" t="0" r="0" b="0"/>
          <a:pathLst>
            <a:path>
              <a:moveTo>
                <a:pt x="0" y="0"/>
              </a:moveTo>
              <a:lnTo>
                <a:pt x="220885" y="0"/>
              </a:lnTo>
              <a:lnTo>
                <a:pt x="220885" y="1683575"/>
              </a:lnTo>
              <a:lnTo>
                <a:pt x="441770" y="1683575"/>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7958074" y="3660602"/>
        <a:ext cx="87028" cy="87028"/>
      </dsp:txXfrm>
    </dsp:sp>
    <dsp:sp modelId="{6072ECB5-2224-465B-B7AD-01BDD4A4711F}">
      <dsp:nvSpPr>
        <dsp:cNvPr id="0" name=""/>
        <dsp:cNvSpPr/>
      </dsp:nvSpPr>
      <dsp:spPr>
        <a:xfrm>
          <a:off x="7780703" y="2862329"/>
          <a:ext cx="441770" cy="841787"/>
        </a:xfrm>
        <a:custGeom>
          <a:avLst/>
          <a:gdLst/>
          <a:ahLst/>
          <a:cxnLst/>
          <a:rect l="0" t="0" r="0" b="0"/>
          <a:pathLst>
            <a:path>
              <a:moveTo>
                <a:pt x="0" y="0"/>
              </a:moveTo>
              <a:lnTo>
                <a:pt x="220885" y="0"/>
              </a:lnTo>
              <a:lnTo>
                <a:pt x="220885" y="841787"/>
              </a:lnTo>
              <a:lnTo>
                <a:pt x="441770" y="841787"/>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7977821" y="3259456"/>
        <a:ext cx="47533" cy="47533"/>
      </dsp:txXfrm>
    </dsp:sp>
    <dsp:sp modelId="{DE9D2015-D419-49F3-8AAD-152CFE10CDCF}">
      <dsp:nvSpPr>
        <dsp:cNvPr id="0" name=""/>
        <dsp:cNvSpPr/>
      </dsp:nvSpPr>
      <dsp:spPr>
        <a:xfrm>
          <a:off x="7780703" y="2816609"/>
          <a:ext cx="441770" cy="91440"/>
        </a:xfrm>
        <a:custGeom>
          <a:avLst/>
          <a:gdLst/>
          <a:ahLst/>
          <a:cxnLst/>
          <a:rect l="0" t="0" r="0" b="0"/>
          <a:pathLst>
            <a:path>
              <a:moveTo>
                <a:pt x="0" y="45720"/>
              </a:moveTo>
              <a:lnTo>
                <a:pt x="441770" y="45720"/>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7990544" y="2851285"/>
        <a:ext cx="22088" cy="22088"/>
      </dsp:txXfrm>
    </dsp:sp>
    <dsp:sp modelId="{AD79702F-C191-4C44-87D2-0BBD4D7020D3}">
      <dsp:nvSpPr>
        <dsp:cNvPr id="0" name=""/>
        <dsp:cNvSpPr/>
      </dsp:nvSpPr>
      <dsp:spPr>
        <a:xfrm>
          <a:off x="7780703" y="2020541"/>
          <a:ext cx="441770" cy="841787"/>
        </a:xfrm>
        <a:custGeom>
          <a:avLst/>
          <a:gdLst/>
          <a:ahLst/>
          <a:cxnLst/>
          <a:rect l="0" t="0" r="0" b="0"/>
          <a:pathLst>
            <a:path>
              <a:moveTo>
                <a:pt x="0" y="841787"/>
              </a:moveTo>
              <a:lnTo>
                <a:pt x="220885" y="841787"/>
              </a:lnTo>
              <a:lnTo>
                <a:pt x="220885" y="0"/>
              </a:lnTo>
              <a:lnTo>
                <a:pt x="441770" y="0"/>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7977821" y="2417669"/>
        <a:ext cx="47533" cy="47533"/>
      </dsp:txXfrm>
    </dsp:sp>
    <dsp:sp modelId="{BD89DCD1-DDDE-4D87-A2A6-90E36AF65852}">
      <dsp:nvSpPr>
        <dsp:cNvPr id="0" name=""/>
        <dsp:cNvSpPr/>
      </dsp:nvSpPr>
      <dsp:spPr>
        <a:xfrm>
          <a:off x="7780703" y="1178754"/>
          <a:ext cx="441770" cy="1683575"/>
        </a:xfrm>
        <a:custGeom>
          <a:avLst/>
          <a:gdLst/>
          <a:ahLst/>
          <a:cxnLst/>
          <a:rect l="0" t="0" r="0" b="0"/>
          <a:pathLst>
            <a:path>
              <a:moveTo>
                <a:pt x="0" y="1683575"/>
              </a:moveTo>
              <a:lnTo>
                <a:pt x="220885" y="1683575"/>
              </a:lnTo>
              <a:lnTo>
                <a:pt x="220885" y="0"/>
              </a:lnTo>
              <a:lnTo>
                <a:pt x="441770" y="0"/>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7958074" y="1977027"/>
        <a:ext cx="87028" cy="87028"/>
      </dsp:txXfrm>
    </dsp:sp>
    <dsp:sp modelId="{1563EDC7-6C82-4144-9EF0-E6C230E42D6A}">
      <dsp:nvSpPr>
        <dsp:cNvPr id="0" name=""/>
        <dsp:cNvSpPr/>
      </dsp:nvSpPr>
      <dsp:spPr>
        <a:xfrm>
          <a:off x="7780703" y="336966"/>
          <a:ext cx="441770" cy="2525362"/>
        </a:xfrm>
        <a:custGeom>
          <a:avLst/>
          <a:gdLst/>
          <a:ahLst/>
          <a:cxnLst/>
          <a:rect l="0" t="0" r="0" b="0"/>
          <a:pathLst>
            <a:path>
              <a:moveTo>
                <a:pt x="0" y="2525362"/>
              </a:moveTo>
              <a:lnTo>
                <a:pt x="220885" y="2525362"/>
              </a:lnTo>
              <a:lnTo>
                <a:pt x="220885" y="0"/>
              </a:lnTo>
              <a:lnTo>
                <a:pt x="441770" y="0"/>
              </a:lnTo>
            </a:path>
          </a:pathLst>
        </a:custGeom>
        <a:noFill/>
        <a:ln w="285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tr-TR" sz="900" kern="1200"/>
        </a:p>
      </dsp:txBody>
      <dsp:txXfrm>
        <a:off x="7937495" y="1535555"/>
        <a:ext cx="128185" cy="128185"/>
      </dsp:txXfrm>
    </dsp:sp>
    <dsp:sp modelId="{19AC68BD-B6A2-49EE-BE6D-0EA324DEA407}">
      <dsp:nvSpPr>
        <dsp:cNvPr id="0" name=""/>
        <dsp:cNvSpPr/>
      </dsp:nvSpPr>
      <dsp:spPr>
        <a:xfrm>
          <a:off x="5130082" y="2816609"/>
          <a:ext cx="441770" cy="91440"/>
        </a:xfrm>
        <a:custGeom>
          <a:avLst/>
          <a:gdLst/>
          <a:ahLst/>
          <a:cxnLst/>
          <a:rect l="0" t="0" r="0" b="0"/>
          <a:pathLst>
            <a:path>
              <a:moveTo>
                <a:pt x="0" y="45720"/>
              </a:moveTo>
              <a:lnTo>
                <a:pt x="441770" y="4572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339923" y="2851285"/>
        <a:ext cx="22088" cy="22088"/>
      </dsp:txXfrm>
    </dsp:sp>
    <dsp:sp modelId="{69AC9F0A-925F-4F0F-A7E4-79C6FE0667B1}">
      <dsp:nvSpPr>
        <dsp:cNvPr id="0" name=""/>
        <dsp:cNvSpPr/>
      </dsp:nvSpPr>
      <dsp:spPr>
        <a:xfrm>
          <a:off x="5130082" y="2020541"/>
          <a:ext cx="441770" cy="841787"/>
        </a:xfrm>
        <a:custGeom>
          <a:avLst/>
          <a:gdLst/>
          <a:ahLst/>
          <a:cxnLst/>
          <a:rect l="0" t="0" r="0" b="0"/>
          <a:pathLst>
            <a:path>
              <a:moveTo>
                <a:pt x="0" y="841787"/>
              </a:moveTo>
              <a:lnTo>
                <a:pt x="220885" y="841787"/>
              </a:lnTo>
              <a:lnTo>
                <a:pt x="220885" y="0"/>
              </a:lnTo>
              <a:lnTo>
                <a:pt x="441770" y="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5327201" y="2417669"/>
        <a:ext cx="47533" cy="47533"/>
      </dsp:txXfrm>
    </dsp:sp>
    <dsp:sp modelId="{835B0065-AF3C-4DE3-8FCA-D78055B5FEEF}">
      <dsp:nvSpPr>
        <dsp:cNvPr id="0" name=""/>
        <dsp:cNvSpPr/>
      </dsp:nvSpPr>
      <dsp:spPr>
        <a:xfrm>
          <a:off x="5130082" y="1178754"/>
          <a:ext cx="441770" cy="1683575"/>
        </a:xfrm>
        <a:custGeom>
          <a:avLst/>
          <a:gdLst/>
          <a:ahLst/>
          <a:cxnLst/>
          <a:rect l="0" t="0" r="0" b="0"/>
          <a:pathLst>
            <a:path>
              <a:moveTo>
                <a:pt x="0" y="1683575"/>
              </a:moveTo>
              <a:lnTo>
                <a:pt x="220885" y="1683575"/>
              </a:lnTo>
              <a:lnTo>
                <a:pt x="220885" y="0"/>
              </a:lnTo>
              <a:lnTo>
                <a:pt x="441770" y="0"/>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5307453" y="1977027"/>
        <a:ext cx="87028" cy="87028"/>
      </dsp:txXfrm>
    </dsp:sp>
    <dsp:sp modelId="{49966EB7-BF43-48FB-95DA-601AB455F92A}">
      <dsp:nvSpPr>
        <dsp:cNvPr id="0" name=""/>
        <dsp:cNvSpPr/>
      </dsp:nvSpPr>
      <dsp:spPr>
        <a:xfrm rot="16200000">
          <a:off x="3021183" y="2525614"/>
          <a:ext cx="3544368"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tr-TR" sz="2300" kern="1200" dirty="0" smtClean="0"/>
            <a:t>OKUMA SONRASI ETKİNLİKLER</a:t>
          </a:r>
          <a:endParaRPr lang="tr-TR" sz="2300" kern="1200" dirty="0"/>
        </a:p>
      </dsp:txBody>
      <dsp:txXfrm>
        <a:off x="3021183" y="2525614"/>
        <a:ext cx="3544368" cy="673430"/>
      </dsp:txXfrm>
    </dsp:sp>
    <dsp:sp modelId="{31559D8D-2499-45C1-98C7-F72FECAC64B7}">
      <dsp:nvSpPr>
        <dsp:cNvPr id="0" name=""/>
        <dsp:cNvSpPr/>
      </dsp:nvSpPr>
      <dsp:spPr>
        <a:xfrm>
          <a:off x="5571852" y="842039"/>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ANA DÜŞÜNCE, YAN DÜŞÜNCE VE OLAYLAR ANLATILARAK METNİN ÖZETLENMESİ</a:t>
          </a:r>
          <a:endParaRPr lang="tr-TR" sz="1300" kern="1200" dirty="0"/>
        </a:p>
      </dsp:txBody>
      <dsp:txXfrm>
        <a:off x="5571852" y="842039"/>
        <a:ext cx="2208850" cy="673430"/>
      </dsp:txXfrm>
    </dsp:sp>
    <dsp:sp modelId="{8890E481-3DD6-429C-BFB9-515B5BA829BA}">
      <dsp:nvSpPr>
        <dsp:cNvPr id="0" name=""/>
        <dsp:cNvSpPr/>
      </dsp:nvSpPr>
      <dsp:spPr>
        <a:xfrm>
          <a:off x="5571852" y="1683826"/>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METİNDEKİ DÜŞÜNCELERİN FARKLI DURUMLARA UYGULANARAK GENİŞLETİLMESİ</a:t>
          </a:r>
          <a:endParaRPr lang="tr-TR" sz="1300" kern="1200" dirty="0"/>
        </a:p>
      </dsp:txBody>
      <dsp:txXfrm>
        <a:off x="5571852" y="1683826"/>
        <a:ext cx="2208850" cy="673430"/>
      </dsp:txXfrm>
    </dsp:sp>
    <dsp:sp modelId="{6C0884EA-37B4-4591-BA02-FD880B973731}">
      <dsp:nvSpPr>
        <dsp:cNvPr id="0" name=""/>
        <dsp:cNvSpPr/>
      </dsp:nvSpPr>
      <dsp:spPr>
        <a:xfrm>
          <a:off x="5571852" y="2525614"/>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BİLGİ DÜZENLEMEYE YÖNELİK ÇALIŞMALAR</a:t>
          </a:r>
          <a:endParaRPr lang="tr-TR" sz="1300" kern="1200" dirty="0"/>
        </a:p>
      </dsp:txBody>
      <dsp:txXfrm>
        <a:off x="5571852" y="2525614"/>
        <a:ext cx="2208850" cy="673430"/>
      </dsp:txXfrm>
    </dsp:sp>
    <dsp:sp modelId="{5FF2CDBD-16D4-43FC-BD7F-324124688D0F}">
      <dsp:nvSpPr>
        <dsp:cNvPr id="0" name=""/>
        <dsp:cNvSpPr/>
      </dsp:nvSpPr>
      <dsp:spPr>
        <a:xfrm>
          <a:off x="8222473" y="251"/>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BETİMLEME</a:t>
          </a:r>
          <a:endParaRPr lang="tr-TR" sz="1300" kern="1200" dirty="0"/>
        </a:p>
      </dsp:txBody>
      <dsp:txXfrm>
        <a:off x="8222473" y="251"/>
        <a:ext cx="2208850" cy="673430"/>
      </dsp:txXfrm>
    </dsp:sp>
    <dsp:sp modelId="{A5260458-FACF-4B79-9468-FD569D53D5D9}">
      <dsp:nvSpPr>
        <dsp:cNvPr id="0" name=""/>
        <dsp:cNvSpPr/>
      </dsp:nvSpPr>
      <dsp:spPr>
        <a:xfrm>
          <a:off x="8222473" y="842039"/>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YAZMA</a:t>
          </a:r>
          <a:endParaRPr lang="tr-TR" sz="1300" kern="1200" dirty="0"/>
        </a:p>
      </dsp:txBody>
      <dsp:txXfrm>
        <a:off x="8222473" y="842039"/>
        <a:ext cx="2208850" cy="673430"/>
      </dsp:txXfrm>
    </dsp:sp>
    <dsp:sp modelId="{51C834EC-4184-4670-BB51-5DF5226F2C31}">
      <dsp:nvSpPr>
        <dsp:cNvPr id="0" name=""/>
        <dsp:cNvSpPr/>
      </dsp:nvSpPr>
      <dsp:spPr>
        <a:xfrm>
          <a:off x="8222473" y="1683826"/>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NEDEN-SONUÇ İLİŞKİLERİ</a:t>
          </a:r>
          <a:endParaRPr lang="tr-TR" sz="1300" kern="1200" dirty="0"/>
        </a:p>
      </dsp:txBody>
      <dsp:txXfrm>
        <a:off x="8222473" y="1683826"/>
        <a:ext cx="2208850" cy="673430"/>
      </dsp:txXfrm>
    </dsp:sp>
    <dsp:sp modelId="{F488FE6E-1461-4462-8B74-7F8C477F3196}">
      <dsp:nvSpPr>
        <dsp:cNvPr id="0" name=""/>
        <dsp:cNvSpPr/>
      </dsp:nvSpPr>
      <dsp:spPr>
        <a:xfrm>
          <a:off x="8222473" y="2525614"/>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KARŞILAŞTIRMA</a:t>
          </a:r>
          <a:endParaRPr lang="tr-TR" sz="1300" kern="1200" dirty="0"/>
        </a:p>
      </dsp:txBody>
      <dsp:txXfrm>
        <a:off x="8222473" y="2525614"/>
        <a:ext cx="2208850" cy="673430"/>
      </dsp:txXfrm>
    </dsp:sp>
    <dsp:sp modelId="{0E6F8ADB-3BF9-4DDE-8A2D-D440BDD65680}">
      <dsp:nvSpPr>
        <dsp:cNvPr id="0" name=""/>
        <dsp:cNvSpPr/>
      </dsp:nvSpPr>
      <dsp:spPr>
        <a:xfrm>
          <a:off x="8222473" y="3367402"/>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SORUN VE ÇÖZÜM</a:t>
          </a:r>
          <a:endParaRPr lang="tr-TR" sz="1300" kern="1200" dirty="0"/>
        </a:p>
      </dsp:txBody>
      <dsp:txXfrm>
        <a:off x="8222473" y="3367402"/>
        <a:ext cx="2208850" cy="673430"/>
      </dsp:txXfrm>
    </dsp:sp>
    <dsp:sp modelId="{B31554B3-5233-4AA1-BB85-9EB2A23E34DB}">
      <dsp:nvSpPr>
        <dsp:cNvPr id="0" name=""/>
        <dsp:cNvSpPr/>
      </dsp:nvSpPr>
      <dsp:spPr>
        <a:xfrm>
          <a:off x="8222473" y="4209189"/>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METNİN BÖLÜMLERİNİ İZLEME</a:t>
          </a:r>
          <a:endParaRPr lang="tr-TR" sz="1300" kern="1200" dirty="0"/>
        </a:p>
      </dsp:txBody>
      <dsp:txXfrm>
        <a:off x="8222473" y="4209189"/>
        <a:ext cx="2208850" cy="673430"/>
      </dsp:txXfrm>
    </dsp:sp>
    <dsp:sp modelId="{25131A05-6D9E-494E-A66F-1A0B52793295}">
      <dsp:nvSpPr>
        <dsp:cNvPr id="0" name=""/>
        <dsp:cNvSpPr/>
      </dsp:nvSpPr>
      <dsp:spPr>
        <a:xfrm>
          <a:off x="8222473" y="5050977"/>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METNİ DÜZENLEME</a:t>
          </a:r>
          <a:endParaRPr lang="tr-TR" sz="1300" kern="1200" dirty="0"/>
        </a:p>
      </dsp:txBody>
      <dsp:txXfrm>
        <a:off x="8222473" y="5050977"/>
        <a:ext cx="2208850" cy="673430"/>
      </dsp:txXfrm>
    </dsp:sp>
    <dsp:sp modelId="{B8C3924F-705D-43D0-A26B-4FAC06343BF7}">
      <dsp:nvSpPr>
        <dsp:cNvPr id="0" name=""/>
        <dsp:cNvSpPr/>
      </dsp:nvSpPr>
      <dsp:spPr>
        <a:xfrm>
          <a:off x="5571852" y="3367402"/>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METNİN YAZILI ÖZETİ</a:t>
          </a:r>
          <a:endParaRPr lang="tr-TR" sz="1300" kern="1200" dirty="0"/>
        </a:p>
      </dsp:txBody>
      <dsp:txXfrm>
        <a:off x="5571852" y="3367402"/>
        <a:ext cx="2208850" cy="673430"/>
      </dsp:txXfrm>
    </dsp:sp>
    <dsp:sp modelId="{92395FCC-10E8-4F05-8B7C-5C145875A4EE}">
      <dsp:nvSpPr>
        <dsp:cNvPr id="0" name=""/>
        <dsp:cNvSpPr/>
      </dsp:nvSpPr>
      <dsp:spPr>
        <a:xfrm>
          <a:off x="5571852" y="4209189"/>
          <a:ext cx="2208850" cy="673430"/>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METNİN SÖZLÜ OLARAK/SKEÇLE AÇIKLANMASI </a:t>
          </a:r>
          <a:endParaRPr lang="tr-TR" sz="1300" kern="1200" dirty="0"/>
        </a:p>
      </dsp:txBody>
      <dsp:txXfrm>
        <a:off x="5571852" y="4209189"/>
        <a:ext cx="2208850" cy="67343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B260C3-F24D-47D4-BFB8-CD7BE3F48577}">
      <dsp:nvSpPr>
        <dsp:cNvPr id="0" name=""/>
        <dsp:cNvSpPr/>
      </dsp:nvSpPr>
      <dsp:spPr>
        <a:xfrm>
          <a:off x="5486400" y="2065730"/>
          <a:ext cx="4546170" cy="394502"/>
        </a:xfrm>
        <a:custGeom>
          <a:avLst/>
          <a:gdLst/>
          <a:ahLst/>
          <a:cxnLst/>
          <a:rect l="0" t="0" r="0" b="0"/>
          <a:pathLst>
            <a:path>
              <a:moveTo>
                <a:pt x="0" y="0"/>
              </a:moveTo>
              <a:lnTo>
                <a:pt x="0" y="197251"/>
              </a:lnTo>
              <a:lnTo>
                <a:pt x="4546170" y="197251"/>
              </a:lnTo>
              <a:lnTo>
                <a:pt x="4546170" y="3945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18F432-8D22-4899-AF34-14C424AA3A56}">
      <dsp:nvSpPr>
        <dsp:cNvPr id="0" name=""/>
        <dsp:cNvSpPr/>
      </dsp:nvSpPr>
      <dsp:spPr>
        <a:xfrm>
          <a:off x="5486400" y="2065730"/>
          <a:ext cx="2273085" cy="394502"/>
        </a:xfrm>
        <a:custGeom>
          <a:avLst/>
          <a:gdLst/>
          <a:ahLst/>
          <a:cxnLst/>
          <a:rect l="0" t="0" r="0" b="0"/>
          <a:pathLst>
            <a:path>
              <a:moveTo>
                <a:pt x="0" y="0"/>
              </a:moveTo>
              <a:lnTo>
                <a:pt x="0" y="197251"/>
              </a:lnTo>
              <a:lnTo>
                <a:pt x="2273085" y="197251"/>
              </a:lnTo>
              <a:lnTo>
                <a:pt x="2273085" y="3945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39A8AC1-A2CC-4173-9458-52030CEDD12C}">
      <dsp:nvSpPr>
        <dsp:cNvPr id="0" name=""/>
        <dsp:cNvSpPr/>
      </dsp:nvSpPr>
      <dsp:spPr>
        <a:xfrm>
          <a:off x="5440680" y="2065730"/>
          <a:ext cx="91440" cy="394502"/>
        </a:xfrm>
        <a:custGeom>
          <a:avLst/>
          <a:gdLst/>
          <a:ahLst/>
          <a:cxnLst/>
          <a:rect l="0" t="0" r="0" b="0"/>
          <a:pathLst>
            <a:path>
              <a:moveTo>
                <a:pt x="45720" y="0"/>
              </a:moveTo>
              <a:lnTo>
                <a:pt x="45720" y="3945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E10AF0F-94DE-4BD7-A25E-646F3CB206CB}">
      <dsp:nvSpPr>
        <dsp:cNvPr id="0" name=""/>
        <dsp:cNvSpPr/>
      </dsp:nvSpPr>
      <dsp:spPr>
        <a:xfrm>
          <a:off x="3213314" y="2065730"/>
          <a:ext cx="2273085" cy="394502"/>
        </a:xfrm>
        <a:custGeom>
          <a:avLst/>
          <a:gdLst/>
          <a:ahLst/>
          <a:cxnLst/>
          <a:rect l="0" t="0" r="0" b="0"/>
          <a:pathLst>
            <a:path>
              <a:moveTo>
                <a:pt x="2273085" y="0"/>
              </a:moveTo>
              <a:lnTo>
                <a:pt x="2273085" y="197251"/>
              </a:lnTo>
              <a:lnTo>
                <a:pt x="0" y="197251"/>
              </a:lnTo>
              <a:lnTo>
                <a:pt x="0" y="3945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387C41-CECF-42C4-BB2E-67DA22A33A58}">
      <dsp:nvSpPr>
        <dsp:cNvPr id="0" name=""/>
        <dsp:cNvSpPr/>
      </dsp:nvSpPr>
      <dsp:spPr>
        <a:xfrm>
          <a:off x="940229" y="2065730"/>
          <a:ext cx="4546170" cy="394502"/>
        </a:xfrm>
        <a:custGeom>
          <a:avLst/>
          <a:gdLst/>
          <a:ahLst/>
          <a:cxnLst/>
          <a:rect l="0" t="0" r="0" b="0"/>
          <a:pathLst>
            <a:path>
              <a:moveTo>
                <a:pt x="4546170" y="0"/>
              </a:moveTo>
              <a:lnTo>
                <a:pt x="4546170" y="197251"/>
              </a:lnTo>
              <a:lnTo>
                <a:pt x="0" y="197251"/>
              </a:lnTo>
              <a:lnTo>
                <a:pt x="0" y="3945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488445F-3F51-406B-A62C-149BA045260A}">
      <dsp:nvSpPr>
        <dsp:cNvPr id="0" name=""/>
        <dsp:cNvSpPr/>
      </dsp:nvSpPr>
      <dsp:spPr>
        <a:xfrm>
          <a:off x="4547108" y="1126438"/>
          <a:ext cx="1878583" cy="93929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kern="1200" dirty="0" smtClean="0"/>
            <a:t>ANLAMA SÜREÇLERİ</a:t>
          </a:r>
          <a:endParaRPr lang="tr-TR" sz="2100" kern="1200" dirty="0"/>
        </a:p>
      </dsp:txBody>
      <dsp:txXfrm>
        <a:off x="4547108" y="1126438"/>
        <a:ext cx="1878583" cy="939291"/>
      </dsp:txXfrm>
    </dsp:sp>
    <dsp:sp modelId="{7A4BE47A-E62A-482A-B780-DFF96A9F3ABE}">
      <dsp:nvSpPr>
        <dsp:cNvPr id="0" name=""/>
        <dsp:cNvSpPr/>
      </dsp:nvSpPr>
      <dsp:spPr>
        <a:xfrm>
          <a:off x="937" y="2460232"/>
          <a:ext cx="1878583" cy="93929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kern="1200" dirty="0" smtClean="0"/>
            <a:t>KÜÇÜK YAPILARI ANLAMA SÜREÇLERİ</a:t>
          </a:r>
          <a:endParaRPr lang="tr-TR" sz="2100" kern="1200" dirty="0"/>
        </a:p>
      </dsp:txBody>
      <dsp:txXfrm>
        <a:off x="937" y="2460232"/>
        <a:ext cx="1878583" cy="939291"/>
      </dsp:txXfrm>
    </dsp:sp>
    <dsp:sp modelId="{B21CD8F1-53CC-447E-933E-FDB2BC700A3D}">
      <dsp:nvSpPr>
        <dsp:cNvPr id="0" name=""/>
        <dsp:cNvSpPr/>
      </dsp:nvSpPr>
      <dsp:spPr>
        <a:xfrm>
          <a:off x="2274023" y="2460232"/>
          <a:ext cx="1878583" cy="93929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kern="1200" dirty="0" smtClean="0"/>
            <a:t>BÜTÜNLEŞTİRME SÜREÇLERİ</a:t>
          </a:r>
          <a:endParaRPr lang="tr-TR" sz="2100" kern="1200" dirty="0"/>
        </a:p>
      </dsp:txBody>
      <dsp:txXfrm>
        <a:off x="2274023" y="2460232"/>
        <a:ext cx="1878583" cy="939291"/>
      </dsp:txXfrm>
    </dsp:sp>
    <dsp:sp modelId="{9991B28C-F6D7-4FC8-87E2-3C3DFC04211D}">
      <dsp:nvSpPr>
        <dsp:cNvPr id="0" name=""/>
        <dsp:cNvSpPr/>
      </dsp:nvSpPr>
      <dsp:spPr>
        <a:xfrm>
          <a:off x="4547108" y="2460232"/>
          <a:ext cx="1878583" cy="93929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kern="1200" dirty="0" smtClean="0"/>
            <a:t>BÜYÜK YAPILARI ANLAMA SÜREÇLERİ</a:t>
          </a:r>
          <a:endParaRPr lang="tr-TR" sz="2100" kern="1200" dirty="0"/>
        </a:p>
      </dsp:txBody>
      <dsp:txXfrm>
        <a:off x="4547108" y="2460232"/>
        <a:ext cx="1878583" cy="939291"/>
      </dsp:txXfrm>
    </dsp:sp>
    <dsp:sp modelId="{3CB5A814-2CAD-4C3A-B6A7-3733C187B646}">
      <dsp:nvSpPr>
        <dsp:cNvPr id="0" name=""/>
        <dsp:cNvSpPr/>
      </dsp:nvSpPr>
      <dsp:spPr>
        <a:xfrm>
          <a:off x="6820193" y="2460232"/>
          <a:ext cx="1878583" cy="93929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kern="1200" dirty="0" smtClean="0"/>
            <a:t>SEÇME SÜREÇLERİ</a:t>
          </a:r>
          <a:endParaRPr lang="tr-TR" sz="2100" kern="1200" dirty="0"/>
        </a:p>
      </dsp:txBody>
      <dsp:txXfrm>
        <a:off x="6820193" y="2460232"/>
        <a:ext cx="1878583" cy="939291"/>
      </dsp:txXfrm>
    </dsp:sp>
    <dsp:sp modelId="{764FECCF-47FE-49C8-A5AA-55650B125CD5}">
      <dsp:nvSpPr>
        <dsp:cNvPr id="0" name=""/>
        <dsp:cNvSpPr/>
      </dsp:nvSpPr>
      <dsp:spPr>
        <a:xfrm>
          <a:off x="9093279" y="2460232"/>
          <a:ext cx="1878583" cy="93929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tr-TR" sz="2100" kern="1200" dirty="0" smtClean="0"/>
            <a:t>ÜST DÜZEY ÖĞRENME</a:t>
          </a:r>
          <a:endParaRPr lang="tr-TR" sz="2100" kern="1200" dirty="0"/>
        </a:p>
      </dsp:txBody>
      <dsp:txXfrm>
        <a:off x="9093279" y="2460232"/>
        <a:ext cx="1878583" cy="93929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53263B-456B-4E81-A591-E4758437B0E1}">
      <dsp:nvSpPr>
        <dsp:cNvPr id="0" name=""/>
        <dsp:cNvSpPr/>
      </dsp:nvSpPr>
      <dsp:spPr>
        <a:xfrm>
          <a:off x="689" y="1702208"/>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KÜÇÜK YAPILARI ANLAMA SÜREÇLERİ</a:t>
          </a:r>
          <a:endParaRPr lang="tr-TR" sz="2400" kern="1200" dirty="0"/>
        </a:p>
      </dsp:txBody>
      <dsp:txXfrm>
        <a:off x="33538" y="1735057"/>
        <a:ext cx="2177394" cy="1055848"/>
      </dsp:txXfrm>
    </dsp:sp>
    <dsp:sp modelId="{71BE1E34-65F9-4FEA-9A39-FC15BEA92583}">
      <dsp:nvSpPr>
        <dsp:cNvPr id="0" name=""/>
        <dsp:cNvSpPr/>
      </dsp:nvSpPr>
      <dsp:spPr>
        <a:xfrm rot="18289469">
          <a:off x="1906817" y="1595790"/>
          <a:ext cx="1571165" cy="44604"/>
        </a:xfrm>
        <a:custGeom>
          <a:avLst/>
          <a:gdLst/>
          <a:ahLst/>
          <a:cxnLst/>
          <a:rect l="0" t="0" r="0" b="0"/>
          <a:pathLst>
            <a:path>
              <a:moveTo>
                <a:pt x="0" y="22302"/>
              </a:moveTo>
              <a:lnTo>
                <a:pt x="1571165"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53120" y="1578813"/>
        <a:ext cx="78558" cy="78558"/>
      </dsp:txXfrm>
    </dsp:sp>
    <dsp:sp modelId="{7D311C68-5D86-451E-A6F9-FB6A8519C259}">
      <dsp:nvSpPr>
        <dsp:cNvPr id="0" name=""/>
        <dsp:cNvSpPr/>
      </dsp:nvSpPr>
      <dsp:spPr>
        <a:xfrm>
          <a:off x="3141018" y="412430"/>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KELİME TANIMA</a:t>
          </a:r>
          <a:endParaRPr lang="tr-TR" sz="2400" kern="1200" dirty="0"/>
        </a:p>
      </dsp:txBody>
      <dsp:txXfrm>
        <a:off x="3173867" y="445279"/>
        <a:ext cx="2177394" cy="1055848"/>
      </dsp:txXfrm>
    </dsp:sp>
    <dsp:sp modelId="{1E32C0B7-F3FB-4C95-94E2-8A42BFDF0A21}">
      <dsp:nvSpPr>
        <dsp:cNvPr id="0" name=""/>
        <dsp:cNvSpPr/>
      </dsp:nvSpPr>
      <dsp:spPr>
        <a:xfrm>
          <a:off x="2243781" y="2240679"/>
          <a:ext cx="897236" cy="44604"/>
        </a:xfrm>
        <a:custGeom>
          <a:avLst/>
          <a:gdLst/>
          <a:ahLst/>
          <a:cxnLst/>
          <a:rect l="0" t="0" r="0" b="0"/>
          <a:pathLst>
            <a:path>
              <a:moveTo>
                <a:pt x="0" y="22302"/>
              </a:moveTo>
              <a:lnTo>
                <a:pt x="897236"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9969" y="2240550"/>
        <a:ext cx="44861" cy="44861"/>
      </dsp:txXfrm>
    </dsp:sp>
    <dsp:sp modelId="{EBEE380E-A7B8-4123-BDC6-A7C9DAC89F58}">
      <dsp:nvSpPr>
        <dsp:cNvPr id="0" name=""/>
        <dsp:cNvSpPr/>
      </dsp:nvSpPr>
      <dsp:spPr>
        <a:xfrm>
          <a:off x="3141018" y="1702208"/>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CÜMLECİKLERİ TANIMA</a:t>
          </a:r>
          <a:endParaRPr lang="tr-TR" sz="2400" kern="1200" dirty="0"/>
        </a:p>
      </dsp:txBody>
      <dsp:txXfrm>
        <a:off x="3173867" y="1735057"/>
        <a:ext cx="2177394" cy="1055848"/>
      </dsp:txXfrm>
    </dsp:sp>
    <dsp:sp modelId="{2DBF1E8D-5A00-45C4-9A37-7D00B18E30BB}">
      <dsp:nvSpPr>
        <dsp:cNvPr id="0" name=""/>
        <dsp:cNvSpPr/>
      </dsp:nvSpPr>
      <dsp:spPr>
        <a:xfrm rot="3310531">
          <a:off x="1906817" y="2885568"/>
          <a:ext cx="1571165" cy="44604"/>
        </a:xfrm>
        <a:custGeom>
          <a:avLst/>
          <a:gdLst/>
          <a:ahLst/>
          <a:cxnLst/>
          <a:rect l="0" t="0" r="0" b="0"/>
          <a:pathLst>
            <a:path>
              <a:moveTo>
                <a:pt x="0" y="22302"/>
              </a:moveTo>
              <a:lnTo>
                <a:pt x="1571165"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53120" y="2868591"/>
        <a:ext cx="78558" cy="78558"/>
      </dsp:txXfrm>
    </dsp:sp>
    <dsp:sp modelId="{4640BFCB-F4D8-419D-8F71-CCDA1EF4B1DC}">
      <dsp:nvSpPr>
        <dsp:cNvPr id="0" name=""/>
        <dsp:cNvSpPr/>
      </dsp:nvSpPr>
      <dsp:spPr>
        <a:xfrm>
          <a:off x="3141018" y="2991986"/>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KÜÇÜK YAPI DÜZEYİNDEKİ BİLGİLERİ SEÇME</a:t>
          </a:r>
          <a:endParaRPr lang="tr-TR" sz="2400" kern="1200" dirty="0"/>
        </a:p>
      </dsp:txBody>
      <dsp:txXfrm>
        <a:off x="3173867" y="3024835"/>
        <a:ext cx="2177394" cy="105584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892305-A096-48E8-8902-C2D1562072B7}">
      <dsp:nvSpPr>
        <dsp:cNvPr id="0" name=""/>
        <dsp:cNvSpPr/>
      </dsp:nvSpPr>
      <dsp:spPr>
        <a:xfrm>
          <a:off x="689" y="1702208"/>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BÜTÜNLEŞTİRME SÜREÇLERİ</a:t>
          </a:r>
          <a:endParaRPr lang="tr-TR" sz="2400" kern="1200" dirty="0"/>
        </a:p>
      </dsp:txBody>
      <dsp:txXfrm>
        <a:off x="33538" y="1735057"/>
        <a:ext cx="2177394" cy="1055848"/>
      </dsp:txXfrm>
    </dsp:sp>
    <dsp:sp modelId="{482E9514-E1FC-41F0-B71F-FCD8EEF635E1}">
      <dsp:nvSpPr>
        <dsp:cNvPr id="0" name=""/>
        <dsp:cNvSpPr/>
      </dsp:nvSpPr>
      <dsp:spPr>
        <a:xfrm rot="18289469">
          <a:off x="1906817" y="1595790"/>
          <a:ext cx="1571165" cy="44604"/>
        </a:xfrm>
        <a:custGeom>
          <a:avLst/>
          <a:gdLst/>
          <a:ahLst/>
          <a:cxnLst/>
          <a:rect l="0" t="0" r="0" b="0"/>
          <a:pathLst>
            <a:path>
              <a:moveTo>
                <a:pt x="0" y="22302"/>
              </a:moveTo>
              <a:lnTo>
                <a:pt x="1571165"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53120" y="1578813"/>
        <a:ext cx="78558" cy="78558"/>
      </dsp:txXfrm>
    </dsp:sp>
    <dsp:sp modelId="{C28A00E7-2B3B-44F3-BCAD-FC058ADB7739}">
      <dsp:nvSpPr>
        <dsp:cNvPr id="0" name=""/>
        <dsp:cNvSpPr/>
      </dsp:nvSpPr>
      <dsp:spPr>
        <a:xfrm>
          <a:off x="3141018" y="412430"/>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BAĞLARI TANIMA VE ANLAMA</a:t>
          </a:r>
          <a:endParaRPr lang="tr-TR" sz="2400" kern="1200" dirty="0"/>
        </a:p>
      </dsp:txBody>
      <dsp:txXfrm>
        <a:off x="3173867" y="445279"/>
        <a:ext cx="2177394" cy="1055848"/>
      </dsp:txXfrm>
    </dsp:sp>
    <dsp:sp modelId="{6F33074A-2963-4AD4-8439-F5BAD2637C8B}">
      <dsp:nvSpPr>
        <dsp:cNvPr id="0" name=""/>
        <dsp:cNvSpPr/>
      </dsp:nvSpPr>
      <dsp:spPr>
        <a:xfrm>
          <a:off x="2243781" y="2240679"/>
          <a:ext cx="897236" cy="44604"/>
        </a:xfrm>
        <a:custGeom>
          <a:avLst/>
          <a:gdLst/>
          <a:ahLst/>
          <a:cxnLst/>
          <a:rect l="0" t="0" r="0" b="0"/>
          <a:pathLst>
            <a:path>
              <a:moveTo>
                <a:pt x="0" y="22302"/>
              </a:moveTo>
              <a:lnTo>
                <a:pt x="897236"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9969" y="2240550"/>
        <a:ext cx="44861" cy="44861"/>
      </dsp:txXfrm>
    </dsp:sp>
    <dsp:sp modelId="{E66BCF30-20DA-496D-96A9-E72A924590AD}">
      <dsp:nvSpPr>
        <dsp:cNvPr id="0" name=""/>
        <dsp:cNvSpPr/>
      </dsp:nvSpPr>
      <dsp:spPr>
        <a:xfrm>
          <a:off x="3141018" y="1702208"/>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MANTIK BAĞLARINI ANLAMA</a:t>
          </a:r>
          <a:endParaRPr lang="tr-TR" sz="2400" kern="1200" dirty="0"/>
        </a:p>
      </dsp:txBody>
      <dsp:txXfrm>
        <a:off x="3173867" y="1735057"/>
        <a:ext cx="2177394" cy="1055848"/>
      </dsp:txXfrm>
    </dsp:sp>
    <dsp:sp modelId="{FAB72166-8A8F-44E7-8A33-7B34D82D85D6}">
      <dsp:nvSpPr>
        <dsp:cNvPr id="0" name=""/>
        <dsp:cNvSpPr/>
      </dsp:nvSpPr>
      <dsp:spPr>
        <a:xfrm rot="3310531">
          <a:off x="1906817" y="2885568"/>
          <a:ext cx="1571165" cy="44604"/>
        </a:xfrm>
        <a:custGeom>
          <a:avLst/>
          <a:gdLst/>
          <a:ahLst/>
          <a:cxnLst/>
          <a:rect l="0" t="0" r="0" b="0"/>
          <a:pathLst>
            <a:path>
              <a:moveTo>
                <a:pt x="0" y="22302"/>
              </a:moveTo>
              <a:lnTo>
                <a:pt x="1571165"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53120" y="2868591"/>
        <a:ext cx="78558" cy="78558"/>
      </dsp:txXfrm>
    </dsp:sp>
    <dsp:sp modelId="{18F0A404-5B15-4C78-B055-B98C82AE4A55}">
      <dsp:nvSpPr>
        <dsp:cNvPr id="0" name=""/>
        <dsp:cNvSpPr/>
      </dsp:nvSpPr>
      <dsp:spPr>
        <a:xfrm>
          <a:off x="3141018" y="2991986"/>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ÇIKARIM YAPMA</a:t>
          </a:r>
          <a:endParaRPr lang="tr-TR" sz="2400" kern="1200" dirty="0"/>
        </a:p>
      </dsp:txBody>
      <dsp:txXfrm>
        <a:off x="3173867" y="3024835"/>
        <a:ext cx="2177394" cy="105584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53129D-91BC-47F9-AB21-2CA08A5EB24F}">
      <dsp:nvSpPr>
        <dsp:cNvPr id="0" name=""/>
        <dsp:cNvSpPr/>
      </dsp:nvSpPr>
      <dsp:spPr>
        <a:xfrm>
          <a:off x="689" y="1702208"/>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BÜYÜK YAPILARI ANLAMA SÜREÇLERİ</a:t>
          </a:r>
          <a:endParaRPr lang="tr-TR" sz="2400" kern="1200" dirty="0"/>
        </a:p>
      </dsp:txBody>
      <dsp:txXfrm>
        <a:off x="33538" y="1735057"/>
        <a:ext cx="2177394" cy="1055848"/>
      </dsp:txXfrm>
    </dsp:sp>
    <dsp:sp modelId="{EC9C722E-F265-4767-9A44-A138C30D80BB}">
      <dsp:nvSpPr>
        <dsp:cNvPr id="0" name=""/>
        <dsp:cNvSpPr/>
      </dsp:nvSpPr>
      <dsp:spPr>
        <a:xfrm rot="18289469">
          <a:off x="1906817" y="1595790"/>
          <a:ext cx="1571165" cy="44604"/>
        </a:xfrm>
        <a:custGeom>
          <a:avLst/>
          <a:gdLst/>
          <a:ahLst/>
          <a:cxnLst/>
          <a:rect l="0" t="0" r="0" b="0"/>
          <a:pathLst>
            <a:path>
              <a:moveTo>
                <a:pt x="0" y="22302"/>
              </a:moveTo>
              <a:lnTo>
                <a:pt x="1571165"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53120" y="1578813"/>
        <a:ext cx="78558" cy="78558"/>
      </dsp:txXfrm>
    </dsp:sp>
    <dsp:sp modelId="{C4B8634E-E18A-47F2-BE69-F999196C626E}">
      <dsp:nvSpPr>
        <dsp:cNvPr id="0" name=""/>
        <dsp:cNvSpPr/>
      </dsp:nvSpPr>
      <dsp:spPr>
        <a:xfrm>
          <a:off x="3141018" y="412430"/>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ANA DÜŞÜNCEYİ BELİRLEME</a:t>
          </a:r>
          <a:endParaRPr lang="tr-TR" sz="2400" kern="1200" dirty="0"/>
        </a:p>
      </dsp:txBody>
      <dsp:txXfrm>
        <a:off x="3173867" y="445279"/>
        <a:ext cx="2177394" cy="1055848"/>
      </dsp:txXfrm>
    </dsp:sp>
    <dsp:sp modelId="{F65253B1-5097-4A5F-BBDC-83F34200779D}">
      <dsp:nvSpPr>
        <dsp:cNvPr id="0" name=""/>
        <dsp:cNvSpPr/>
      </dsp:nvSpPr>
      <dsp:spPr>
        <a:xfrm>
          <a:off x="2243781" y="2240679"/>
          <a:ext cx="897236" cy="44604"/>
        </a:xfrm>
        <a:custGeom>
          <a:avLst/>
          <a:gdLst/>
          <a:ahLst/>
          <a:cxnLst/>
          <a:rect l="0" t="0" r="0" b="0"/>
          <a:pathLst>
            <a:path>
              <a:moveTo>
                <a:pt x="0" y="22302"/>
              </a:moveTo>
              <a:lnTo>
                <a:pt x="897236"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9969" y="2240550"/>
        <a:ext cx="44861" cy="44861"/>
      </dsp:txXfrm>
    </dsp:sp>
    <dsp:sp modelId="{B6FBDB06-90B2-4802-A62D-7BA8EB28107E}">
      <dsp:nvSpPr>
        <dsp:cNvPr id="0" name=""/>
        <dsp:cNvSpPr/>
      </dsp:nvSpPr>
      <dsp:spPr>
        <a:xfrm>
          <a:off x="3141018" y="1702208"/>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METNİ ÖZETLEME</a:t>
          </a:r>
          <a:endParaRPr lang="tr-TR" sz="2400" kern="1200" dirty="0"/>
        </a:p>
      </dsp:txBody>
      <dsp:txXfrm>
        <a:off x="3173867" y="1735057"/>
        <a:ext cx="2177394" cy="1055848"/>
      </dsp:txXfrm>
    </dsp:sp>
    <dsp:sp modelId="{1512C1B1-28DC-4236-9D6C-A96DB3591637}">
      <dsp:nvSpPr>
        <dsp:cNvPr id="0" name=""/>
        <dsp:cNvSpPr/>
      </dsp:nvSpPr>
      <dsp:spPr>
        <a:xfrm rot="3310531">
          <a:off x="1906817" y="2885568"/>
          <a:ext cx="1571165" cy="44604"/>
        </a:xfrm>
        <a:custGeom>
          <a:avLst/>
          <a:gdLst/>
          <a:ahLst/>
          <a:cxnLst/>
          <a:rect l="0" t="0" r="0" b="0"/>
          <a:pathLst>
            <a:path>
              <a:moveTo>
                <a:pt x="0" y="22302"/>
              </a:moveTo>
              <a:lnTo>
                <a:pt x="1571165" y="2230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53120" y="2868591"/>
        <a:ext cx="78558" cy="78558"/>
      </dsp:txXfrm>
    </dsp:sp>
    <dsp:sp modelId="{8760A858-D9D4-4ED3-8305-7B24CCD28CBD}">
      <dsp:nvSpPr>
        <dsp:cNvPr id="0" name=""/>
        <dsp:cNvSpPr/>
      </dsp:nvSpPr>
      <dsp:spPr>
        <a:xfrm>
          <a:off x="3141018" y="2991986"/>
          <a:ext cx="2243092" cy="1121546"/>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smtClean="0"/>
            <a:t>METNİN YAPISINI TANIMA</a:t>
          </a:r>
          <a:endParaRPr lang="tr-TR" sz="2400" kern="1200" dirty="0"/>
        </a:p>
      </dsp:txBody>
      <dsp:txXfrm>
        <a:off x="3173867" y="3024835"/>
        <a:ext cx="2177394" cy="10558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EE05EC5-B9F7-4A36-9FCC-FB437FDA387C}">
      <dsp:nvSpPr>
        <dsp:cNvPr id="0" name=""/>
        <dsp:cNvSpPr/>
      </dsp:nvSpPr>
      <dsp:spPr>
        <a:xfrm>
          <a:off x="753838" y="1859114"/>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tr-TR" sz="1700" kern="1200" dirty="0" smtClean="0"/>
            <a:t>SEÇME DÜREÇLERİ</a:t>
          </a:r>
          <a:endParaRPr lang="tr-TR" sz="1700" kern="1200" dirty="0"/>
        </a:p>
      </dsp:txBody>
      <dsp:txXfrm>
        <a:off x="777496" y="1882772"/>
        <a:ext cx="1568152" cy="760418"/>
      </dsp:txXfrm>
    </dsp:sp>
    <dsp:sp modelId="{DA404ADA-7305-4F92-8864-00E4C908890B}">
      <dsp:nvSpPr>
        <dsp:cNvPr id="0" name=""/>
        <dsp:cNvSpPr/>
      </dsp:nvSpPr>
      <dsp:spPr>
        <a:xfrm rot="17350740">
          <a:off x="1708919" y="1318025"/>
          <a:ext cx="1966961" cy="32124"/>
        </a:xfrm>
        <a:custGeom>
          <a:avLst/>
          <a:gdLst/>
          <a:ahLst/>
          <a:cxnLst/>
          <a:rect l="0" t="0" r="0" b="0"/>
          <a:pathLst>
            <a:path>
              <a:moveTo>
                <a:pt x="0" y="16062"/>
              </a:moveTo>
              <a:lnTo>
                <a:pt x="1966961"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p>
      </dsp:txBody>
      <dsp:txXfrm>
        <a:off x="2643225" y="1284913"/>
        <a:ext cx="98348" cy="98348"/>
      </dsp:txXfrm>
    </dsp:sp>
    <dsp:sp modelId="{206E19B5-875A-4AD7-9FC0-FD06C9C669AC}">
      <dsp:nvSpPr>
        <dsp:cNvPr id="0" name=""/>
        <dsp:cNvSpPr/>
      </dsp:nvSpPr>
      <dsp:spPr>
        <a:xfrm>
          <a:off x="3015493" y="1325"/>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tr-TR" sz="1700" kern="1200" dirty="0" smtClean="0"/>
            <a:t>TAHMİN ETME</a:t>
          </a:r>
          <a:endParaRPr lang="tr-TR" sz="1700" kern="1200" dirty="0"/>
        </a:p>
      </dsp:txBody>
      <dsp:txXfrm>
        <a:off x="3039151" y="24983"/>
        <a:ext cx="1568152" cy="760418"/>
      </dsp:txXfrm>
    </dsp:sp>
    <dsp:sp modelId="{B75F335A-021F-4609-B21F-76B50C7D6AD7}">
      <dsp:nvSpPr>
        <dsp:cNvPr id="0" name=""/>
        <dsp:cNvSpPr/>
      </dsp:nvSpPr>
      <dsp:spPr>
        <a:xfrm rot="18289469">
          <a:off x="2126625" y="1782472"/>
          <a:ext cx="1131548" cy="32124"/>
        </a:xfrm>
        <a:custGeom>
          <a:avLst/>
          <a:gdLst/>
          <a:ahLst/>
          <a:cxnLst/>
          <a:rect l="0" t="0" r="0" b="0"/>
          <a:pathLst>
            <a:path>
              <a:moveTo>
                <a:pt x="0" y="16062"/>
              </a:moveTo>
              <a:lnTo>
                <a:pt x="1131548"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4111" y="1770245"/>
        <a:ext cx="56577" cy="56577"/>
      </dsp:txXfrm>
    </dsp:sp>
    <dsp:sp modelId="{857639F4-DE63-4F4F-A24D-F91ACFF802C6}">
      <dsp:nvSpPr>
        <dsp:cNvPr id="0" name=""/>
        <dsp:cNvSpPr/>
      </dsp:nvSpPr>
      <dsp:spPr>
        <a:xfrm>
          <a:off x="3015493" y="930220"/>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tr-TR" sz="1700" kern="1200" dirty="0" smtClean="0"/>
            <a:t>ZİHİNDE CANLANDIRMA</a:t>
          </a:r>
          <a:endParaRPr lang="tr-TR" sz="1700" kern="1200" dirty="0"/>
        </a:p>
      </dsp:txBody>
      <dsp:txXfrm>
        <a:off x="3039151" y="953878"/>
        <a:ext cx="1568152" cy="760418"/>
      </dsp:txXfrm>
    </dsp:sp>
    <dsp:sp modelId="{17D8C055-BD71-4AD3-B5CA-527E5B8212FA}">
      <dsp:nvSpPr>
        <dsp:cNvPr id="0" name=""/>
        <dsp:cNvSpPr/>
      </dsp:nvSpPr>
      <dsp:spPr>
        <a:xfrm>
          <a:off x="2369306" y="2246919"/>
          <a:ext cx="646187" cy="32124"/>
        </a:xfrm>
        <a:custGeom>
          <a:avLst/>
          <a:gdLst/>
          <a:ahLst/>
          <a:cxnLst/>
          <a:rect l="0" t="0" r="0" b="0"/>
          <a:pathLst>
            <a:path>
              <a:moveTo>
                <a:pt x="0" y="16062"/>
              </a:moveTo>
              <a:lnTo>
                <a:pt x="646187"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76245" y="2246826"/>
        <a:ext cx="32309" cy="32309"/>
      </dsp:txXfrm>
    </dsp:sp>
    <dsp:sp modelId="{9B985546-B3EB-4202-979B-25F5DD844B31}">
      <dsp:nvSpPr>
        <dsp:cNvPr id="0" name=""/>
        <dsp:cNvSpPr/>
      </dsp:nvSpPr>
      <dsp:spPr>
        <a:xfrm>
          <a:off x="3015493" y="1859114"/>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tr-TR" sz="1700" kern="1200" dirty="0" smtClean="0"/>
            <a:t>SORGULAMA</a:t>
          </a:r>
          <a:endParaRPr lang="tr-TR" sz="1700" kern="1200" dirty="0"/>
        </a:p>
      </dsp:txBody>
      <dsp:txXfrm>
        <a:off x="3039151" y="1882772"/>
        <a:ext cx="1568152" cy="760418"/>
      </dsp:txXfrm>
    </dsp:sp>
    <dsp:sp modelId="{19119C05-9072-49FB-BC2C-E042FB172C26}">
      <dsp:nvSpPr>
        <dsp:cNvPr id="0" name=""/>
        <dsp:cNvSpPr/>
      </dsp:nvSpPr>
      <dsp:spPr>
        <a:xfrm rot="3310531">
          <a:off x="2126625" y="2711366"/>
          <a:ext cx="1131548" cy="32124"/>
        </a:xfrm>
        <a:custGeom>
          <a:avLst/>
          <a:gdLst/>
          <a:ahLst/>
          <a:cxnLst/>
          <a:rect l="0" t="0" r="0" b="0"/>
          <a:pathLst>
            <a:path>
              <a:moveTo>
                <a:pt x="0" y="16062"/>
              </a:moveTo>
              <a:lnTo>
                <a:pt x="1131548"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4111" y="2699139"/>
        <a:ext cx="56577" cy="56577"/>
      </dsp:txXfrm>
    </dsp:sp>
    <dsp:sp modelId="{2ACDF243-22CA-4EA4-8746-3DDD0FDE798A}">
      <dsp:nvSpPr>
        <dsp:cNvPr id="0" name=""/>
        <dsp:cNvSpPr/>
      </dsp:nvSpPr>
      <dsp:spPr>
        <a:xfrm>
          <a:off x="3015493" y="2788008"/>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tr-TR" sz="1700" kern="1200" dirty="0" smtClean="0"/>
            <a:t>DUYGULARI BELİRLEME</a:t>
          </a:r>
          <a:endParaRPr lang="tr-TR" sz="1700" kern="1200" dirty="0"/>
        </a:p>
      </dsp:txBody>
      <dsp:txXfrm>
        <a:off x="3039151" y="2811666"/>
        <a:ext cx="1568152" cy="760418"/>
      </dsp:txXfrm>
    </dsp:sp>
    <dsp:sp modelId="{CD39F80B-B50B-4989-BDB0-49AD7017B062}">
      <dsp:nvSpPr>
        <dsp:cNvPr id="0" name=""/>
        <dsp:cNvSpPr/>
      </dsp:nvSpPr>
      <dsp:spPr>
        <a:xfrm rot="4249260">
          <a:off x="1708919" y="3175813"/>
          <a:ext cx="1966961" cy="32124"/>
        </a:xfrm>
        <a:custGeom>
          <a:avLst/>
          <a:gdLst/>
          <a:ahLst/>
          <a:cxnLst/>
          <a:rect l="0" t="0" r="0" b="0"/>
          <a:pathLst>
            <a:path>
              <a:moveTo>
                <a:pt x="0" y="16062"/>
              </a:moveTo>
              <a:lnTo>
                <a:pt x="1966961"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p>
      </dsp:txBody>
      <dsp:txXfrm>
        <a:off x="2643225" y="3142701"/>
        <a:ext cx="98348" cy="98348"/>
      </dsp:txXfrm>
    </dsp:sp>
    <dsp:sp modelId="{A477E091-1EE7-4FA7-9DD1-2C509584AEE1}">
      <dsp:nvSpPr>
        <dsp:cNvPr id="0" name=""/>
        <dsp:cNvSpPr/>
      </dsp:nvSpPr>
      <dsp:spPr>
        <a:xfrm>
          <a:off x="3015493" y="3716902"/>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tr-TR" sz="1700" kern="1200" dirty="0" smtClean="0"/>
            <a:t>BÜTÜNLEŞTİRME</a:t>
          </a:r>
          <a:endParaRPr lang="tr-TR" sz="1700" kern="1200" dirty="0"/>
        </a:p>
      </dsp:txBody>
      <dsp:txXfrm>
        <a:off x="3039151" y="3740560"/>
        <a:ext cx="1568152" cy="76041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DA50B1-0942-4C2C-95F3-B490D13F4D8A}">
      <dsp:nvSpPr>
        <dsp:cNvPr id="0" name=""/>
        <dsp:cNvSpPr/>
      </dsp:nvSpPr>
      <dsp:spPr>
        <a:xfrm>
          <a:off x="5486400" y="2014395"/>
          <a:ext cx="4296982" cy="497171"/>
        </a:xfrm>
        <a:custGeom>
          <a:avLst/>
          <a:gdLst/>
          <a:ahLst/>
          <a:cxnLst/>
          <a:rect l="0" t="0" r="0" b="0"/>
          <a:pathLst>
            <a:path>
              <a:moveTo>
                <a:pt x="0" y="0"/>
              </a:moveTo>
              <a:lnTo>
                <a:pt x="0" y="248585"/>
              </a:lnTo>
              <a:lnTo>
                <a:pt x="4296982" y="248585"/>
              </a:lnTo>
              <a:lnTo>
                <a:pt x="4296982" y="497171"/>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C404C25-EEF6-424E-BC8C-BB35D3DAC319}">
      <dsp:nvSpPr>
        <dsp:cNvPr id="0" name=""/>
        <dsp:cNvSpPr/>
      </dsp:nvSpPr>
      <dsp:spPr>
        <a:xfrm>
          <a:off x="5486400" y="2014395"/>
          <a:ext cx="1432327" cy="497171"/>
        </a:xfrm>
        <a:custGeom>
          <a:avLst/>
          <a:gdLst/>
          <a:ahLst/>
          <a:cxnLst/>
          <a:rect l="0" t="0" r="0" b="0"/>
          <a:pathLst>
            <a:path>
              <a:moveTo>
                <a:pt x="0" y="0"/>
              </a:moveTo>
              <a:lnTo>
                <a:pt x="0" y="248585"/>
              </a:lnTo>
              <a:lnTo>
                <a:pt x="1432327" y="248585"/>
              </a:lnTo>
              <a:lnTo>
                <a:pt x="1432327" y="497171"/>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43F8C87-91A6-46D5-B0D8-26920C839FDE}">
      <dsp:nvSpPr>
        <dsp:cNvPr id="0" name=""/>
        <dsp:cNvSpPr/>
      </dsp:nvSpPr>
      <dsp:spPr>
        <a:xfrm>
          <a:off x="4054072" y="2014395"/>
          <a:ext cx="1432327" cy="497171"/>
        </a:xfrm>
        <a:custGeom>
          <a:avLst/>
          <a:gdLst/>
          <a:ahLst/>
          <a:cxnLst/>
          <a:rect l="0" t="0" r="0" b="0"/>
          <a:pathLst>
            <a:path>
              <a:moveTo>
                <a:pt x="1432327" y="0"/>
              </a:moveTo>
              <a:lnTo>
                <a:pt x="1432327" y="248585"/>
              </a:lnTo>
              <a:lnTo>
                <a:pt x="0" y="248585"/>
              </a:lnTo>
              <a:lnTo>
                <a:pt x="0" y="497171"/>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4D02B17-3973-449B-8F7F-C9FC2E0BD382}">
      <dsp:nvSpPr>
        <dsp:cNvPr id="0" name=""/>
        <dsp:cNvSpPr/>
      </dsp:nvSpPr>
      <dsp:spPr>
        <a:xfrm>
          <a:off x="1189417" y="2014395"/>
          <a:ext cx="4296982" cy="497171"/>
        </a:xfrm>
        <a:custGeom>
          <a:avLst/>
          <a:gdLst/>
          <a:ahLst/>
          <a:cxnLst/>
          <a:rect l="0" t="0" r="0" b="0"/>
          <a:pathLst>
            <a:path>
              <a:moveTo>
                <a:pt x="4296982" y="0"/>
              </a:moveTo>
              <a:lnTo>
                <a:pt x="4296982" y="248585"/>
              </a:lnTo>
              <a:lnTo>
                <a:pt x="0" y="248585"/>
              </a:lnTo>
              <a:lnTo>
                <a:pt x="0" y="497171"/>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357DAA6-37CA-44AE-9623-07E579D446E4}">
      <dsp:nvSpPr>
        <dsp:cNvPr id="0" name=""/>
        <dsp:cNvSpPr/>
      </dsp:nvSpPr>
      <dsp:spPr>
        <a:xfrm>
          <a:off x="4302658" y="830654"/>
          <a:ext cx="2367483" cy="118374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smtClean="0"/>
            <a:t>ANLAMA DÜZEYLERİ</a:t>
          </a:r>
          <a:endParaRPr lang="tr-TR" sz="2700" kern="1200" dirty="0"/>
        </a:p>
      </dsp:txBody>
      <dsp:txXfrm>
        <a:off x="4302658" y="830654"/>
        <a:ext cx="2367483" cy="1183741"/>
      </dsp:txXfrm>
    </dsp:sp>
    <dsp:sp modelId="{A30FA32C-090B-4668-8C96-8CFFF5855CCF}">
      <dsp:nvSpPr>
        <dsp:cNvPr id="0" name=""/>
        <dsp:cNvSpPr/>
      </dsp:nvSpPr>
      <dsp:spPr>
        <a:xfrm>
          <a:off x="5675" y="2511567"/>
          <a:ext cx="2367483" cy="118374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smtClean="0"/>
            <a:t>GENEL (TEMEL) ANLAMA</a:t>
          </a:r>
          <a:endParaRPr lang="tr-TR" sz="2700" kern="1200" dirty="0"/>
        </a:p>
      </dsp:txBody>
      <dsp:txXfrm>
        <a:off x="5675" y="2511567"/>
        <a:ext cx="2367483" cy="1183741"/>
      </dsp:txXfrm>
    </dsp:sp>
    <dsp:sp modelId="{68C32901-3EAF-4890-97C4-B0BC08D3F835}">
      <dsp:nvSpPr>
        <dsp:cNvPr id="0" name=""/>
        <dsp:cNvSpPr/>
      </dsp:nvSpPr>
      <dsp:spPr>
        <a:xfrm>
          <a:off x="2870330" y="2511567"/>
          <a:ext cx="2367483" cy="118374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smtClean="0"/>
            <a:t>YORUMLAYICI (ÇIKARIMCI) ANLAMA</a:t>
          </a:r>
          <a:endParaRPr lang="tr-TR" sz="2700" kern="1200" dirty="0"/>
        </a:p>
      </dsp:txBody>
      <dsp:txXfrm>
        <a:off x="2870330" y="2511567"/>
        <a:ext cx="2367483" cy="1183741"/>
      </dsp:txXfrm>
    </dsp:sp>
    <dsp:sp modelId="{8BF8BF24-B033-4AA0-AD87-E3FA4E181757}">
      <dsp:nvSpPr>
        <dsp:cNvPr id="0" name=""/>
        <dsp:cNvSpPr/>
      </dsp:nvSpPr>
      <dsp:spPr>
        <a:xfrm>
          <a:off x="5734985" y="2511567"/>
          <a:ext cx="2367483" cy="118374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smtClean="0"/>
            <a:t>SORGULAYICI ANLAMA</a:t>
          </a:r>
          <a:endParaRPr lang="tr-TR" sz="2700" kern="1200" dirty="0"/>
        </a:p>
      </dsp:txBody>
      <dsp:txXfrm>
        <a:off x="5734985" y="2511567"/>
        <a:ext cx="2367483" cy="1183741"/>
      </dsp:txXfrm>
    </dsp:sp>
    <dsp:sp modelId="{262BDF7F-2041-4C9A-90EC-274F05BDBF6B}">
      <dsp:nvSpPr>
        <dsp:cNvPr id="0" name=""/>
        <dsp:cNvSpPr/>
      </dsp:nvSpPr>
      <dsp:spPr>
        <a:xfrm>
          <a:off x="8599640" y="2511567"/>
          <a:ext cx="2367483" cy="1183741"/>
        </a:xfrm>
        <a:prstGeom prst="rect">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tr-TR" sz="2700" kern="1200" dirty="0" smtClean="0"/>
            <a:t>YARATICI ANLAMA</a:t>
          </a:r>
          <a:endParaRPr lang="tr-TR" sz="2700" kern="1200" dirty="0"/>
        </a:p>
      </dsp:txBody>
      <dsp:txXfrm>
        <a:off x="8599640" y="2511567"/>
        <a:ext cx="2367483" cy="1183741"/>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FC685B-1501-4910-BE33-EE18A226A2BF}">
      <dsp:nvSpPr>
        <dsp:cNvPr id="0" name=""/>
        <dsp:cNvSpPr/>
      </dsp:nvSpPr>
      <dsp:spPr>
        <a:xfrm>
          <a:off x="753838" y="1859114"/>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GENEL ANLAMA</a:t>
          </a:r>
          <a:endParaRPr lang="tr-TR" sz="1300" kern="1200" dirty="0"/>
        </a:p>
      </dsp:txBody>
      <dsp:txXfrm>
        <a:off x="777496" y="1882772"/>
        <a:ext cx="1568152" cy="760418"/>
      </dsp:txXfrm>
    </dsp:sp>
    <dsp:sp modelId="{B752B187-AFA0-495F-A6B6-0CAC65437023}">
      <dsp:nvSpPr>
        <dsp:cNvPr id="0" name=""/>
        <dsp:cNvSpPr/>
      </dsp:nvSpPr>
      <dsp:spPr>
        <a:xfrm rot="17350740">
          <a:off x="1708919" y="1318025"/>
          <a:ext cx="1966961" cy="32124"/>
        </a:xfrm>
        <a:custGeom>
          <a:avLst/>
          <a:gdLst/>
          <a:ahLst/>
          <a:cxnLst/>
          <a:rect l="0" t="0" r="0" b="0"/>
          <a:pathLst>
            <a:path>
              <a:moveTo>
                <a:pt x="0" y="16062"/>
              </a:moveTo>
              <a:lnTo>
                <a:pt x="1966961"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p>
      </dsp:txBody>
      <dsp:txXfrm>
        <a:off x="2643225" y="1284913"/>
        <a:ext cx="98348" cy="98348"/>
      </dsp:txXfrm>
    </dsp:sp>
    <dsp:sp modelId="{1438382E-C3D2-4CAB-84D5-980AD3B66940}">
      <dsp:nvSpPr>
        <dsp:cNvPr id="0" name=""/>
        <dsp:cNvSpPr/>
      </dsp:nvSpPr>
      <dsp:spPr>
        <a:xfrm>
          <a:off x="3015493" y="1325"/>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HARFLERİ ANLAMA</a:t>
          </a:r>
          <a:endParaRPr lang="tr-TR" sz="1300" kern="1200" dirty="0"/>
        </a:p>
      </dsp:txBody>
      <dsp:txXfrm>
        <a:off x="3039151" y="24983"/>
        <a:ext cx="1568152" cy="760418"/>
      </dsp:txXfrm>
    </dsp:sp>
    <dsp:sp modelId="{71D63864-D61D-4E4D-80CA-676F666D7940}">
      <dsp:nvSpPr>
        <dsp:cNvPr id="0" name=""/>
        <dsp:cNvSpPr/>
      </dsp:nvSpPr>
      <dsp:spPr>
        <a:xfrm rot="18289469">
          <a:off x="2126625" y="1782472"/>
          <a:ext cx="1131548" cy="32124"/>
        </a:xfrm>
        <a:custGeom>
          <a:avLst/>
          <a:gdLst/>
          <a:ahLst/>
          <a:cxnLst/>
          <a:rect l="0" t="0" r="0" b="0"/>
          <a:pathLst>
            <a:path>
              <a:moveTo>
                <a:pt x="0" y="16062"/>
              </a:moveTo>
              <a:lnTo>
                <a:pt x="1131548"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4111" y="1770245"/>
        <a:ext cx="56577" cy="56577"/>
      </dsp:txXfrm>
    </dsp:sp>
    <dsp:sp modelId="{B4CCC7FD-F531-4183-A961-CC46038179FF}">
      <dsp:nvSpPr>
        <dsp:cNvPr id="0" name=""/>
        <dsp:cNvSpPr/>
      </dsp:nvSpPr>
      <dsp:spPr>
        <a:xfrm>
          <a:off x="3015493" y="930220"/>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KELİMELERİ ANLAMA</a:t>
          </a:r>
          <a:endParaRPr lang="tr-TR" sz="1300" kern="1200" dirty="0"/>
        </a:p>
      </dsp:txBody>
      <dsp:txXfrm>
        <a:off x="3039151" y="953878"/>
        <a:ext cx="1568152" cy="760418"/>
      </dsp:txXfrm>
    </dsp:sp>
    <dsp:sp modelId="{4D496261-74B8-4904-9B2D-C58119DDD5B4}">
      <dsp:nvSpPr>
        <dsp:cNvPr id="0" name=""/>
        <dsp:cNvSpPr/>
      </dsp:nvSpPr>
      <dsp:spPr>
        <a:xfrm>
          <a:off x="2369306" y="2246919"/>
          <a:ext cx="646187" cy="32124"/>
        </a:xfrm>
        <a:custGeom>
          <a:avLst/>
          <a:gdLst/>
          <a:ahLst/>
          <a:cxnLst/>
          <a:rect l="0" t="0" r="0" b="0"/>
          <a:pathLst>
            <a:path>
              <a:moveTo>
                <a:pt x="0" y="16062"/>
              </a:moveTo>
              <a:lnTo>
                <a:pt x="646187"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76245" y="2246826"/>
        <a:ext cx="32309" cy="32309"/>
      </dsp:txXfrm>
    </dsp:sp>
    <dsp:sp modelId="{E3430A4B-BF94-42A1-A328-F09FC8913939}">
      <dsp:nvSpPr>
        <dsp:cNvPr id="0" name=""/>
        <dsp:cNvSpPr/>
      </dsp:nvSpPr>
      <dsp:spPr>
        <a:xfrm>
          <a:off x="3015493" y="1859114"/>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HECELERİ ANLAMA</a:t>
          </a:r>
          <a:endParaRPr lang="tr-TR" sz="1300" kern="1200" dirty="0"/>
        </a:p>
      </dsp:txBody>
      <dsp:txXfrm>
        <a:off x="3039151" y="1882772"/>
        <a:ext cx="1568152" cy="760418"/>
      </dsp:txXfrm>
    </dsp:sp>
    <dsp:sp modelId="{4FA870BC-91E0-49C2-9A2E-55F89B287F7F}">
      <dsp:nvSpPr>
        <dsp:cNvPr id="0" name=""/>
        <dsp:cNvSpPr/>
      </dsp:nvSpPr>
      <dsp:spPr>
        <a:xfrm rot="3310531">
          <a:off x="2126625" y="2711366"/>
          <a:ext cx="1131548" cy="32124"/>
        </a:xfrm>
        <a:custGeom>
          <a:avLst/>
          <a:gdLst/>
          <a:ahLst/>
          <a:cxnLst/>
          <a:rect l="0" t="0" r="0" b="0"/>
          <a:pathLst>
            <a:path>
              <a:moveTo>
                <a:pt x="0" y="16062"/>
              </a:moveTo>
              <a:lnTo>
                <a:pt x="1131548"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4111" y="2699139"/>
        <a:ext cx="56577" cy="56577"/>
      </dsp:txXfrm>
    </dsp:sp>
    <dsp:sp modelId="{C024A4A5-6289-439F-8E57-8DFC7B19F40A}">
      <dsp:nvSpPr>
        <dsp:cNvPr id="0" name=""/>
        <dsp:cNvSpPr/>
      </dsp:nvSpPr>
      <dsp:spPr>
        <a:xfrm>
          <a:off x="3015493" y="2788008"/>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CÜMLELERİ ANLAMA</a:t>
          </a:r>
          <a:endParaRPr lang="tr-TR" sz="1300" kern="1200" dirty="0"/>
        </a:p>
      </dsp:txBody>
      <dsp:txXfrm>
        <a:off x="3039151" y="2811666"/>
        <a:ext cx="1568152" cy="760418"/>
      </dsp:txXfrm>
    </dsp:sp>
    <dsp:sp modelId="{F1165ADF-D8E2-4C79-BAE7-4345D938F59C}">
      <dsp:nvSpPr>
        <dsp:cNvPr id="0" name=""/>
        <dsp:cNvSpPr/>
      </dsp:nvSpPr>
      <dsp:spPr>
        <a:xfrm rot="4249260">
          <a:off x="1708919" y="3175813"/>
          <a:ext cx="1966961" cy="32124"/>
        </a:xfrm>
        <a:custGeom>
          <a:avLst/>
          <a:gdLst/>
          <a:ahLst/>
          <a:cxnLst/>
          <a:rect l="0" t="0" r="0" b="0"/>
          <a:pathLst>
            <a:path>
              <a:moveTo>
                <a:pt x="0" y="16062"/>
              </a:moveTo>
              <a:lnTo>
                <a:pt x="1966961" y="16062"/>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tr-TR" sz="700" kern="1200"/>
        </a:p>
      </dsp:txBody>
      <dsp:txXfrm>
        <a:off x="2643225" y="3142701"/>
        <a:ext cx="98348" cy="98348"/>
      </dsp:txXfrm>
    </dsp:sp>
    <dsp:sp modelId="{957BEAC5-E755-477C-A4E5-55C366BEB7EC}">
      <dsp:nvSpPr>
        <dsp:cNvPr id="0" name=""/>
        <dsp:cNvSpPr/>
      </dsp:nvSpPr>
      <dsp:spPr>
        <a:xfrm>
          <a:off x="3015493" y="3716902"/>
          <a:ext cx="1615468" cy="807734"/>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tr-TR" sz="1300" kern="1200" dirty="0" smtClean="0"/>
            <a:t>CÜMLELER VE KELİMELER ARASINDAKİ BAĞLARI ANLAMA</a:t>
          </a:r>
          <a:endParaRPr lang="tr-TR" sz="1300" kern="1200" dirty="0"/>
        </a:p>
      </dsp:txBody>
      <dsp:txXfrm>
        <a:off x="3039151" y="3740560"/>
        <a:ext cx="1568152" cy="76041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EA467D-09D2-419B-A620-814190D856D5}">
      <dsp:nvSpPr>
        <dsp:cNvPr id="0" name=""/>
        <dsp:cNvSpPr/>
      </dsp:nvSpPr>
      <dsp:spPr>
        <a:xfrm>
          <a:off x="252623" y="1754694"/>
          <a:ext cx="2033147" cy="1016573"/>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tr-TR" sz="2200" kern="1200" dirty="0" smtClean="0"/>
            <a:t>YORUMLAYICI ANLAMA</a:t>
          </a:r>
          <a:endParaRPr lang="tr-TR" sz="2200" kern="1200" dirty="0"/>
        </a:p>
      </dsp:txBody>
      <dsp:txXfrm>
        <a:off x="282397" y="1784468"/>
        <a:ext cx="1973599" cy="957025"/>
      </dsp:txXfrm>
    </dsp:sp>
    <dsp:sp modelId="{9C50523C-5015-4541-821B-FEFBE5EC096F}">
      <dsp:nvSpPr>
        <dsp:cNvPr id="0" name=""/>
        <dsp:cNvSpPr/>
      </dsp:nvSpPr>
      <dsp:spPr>
        <a:xfrm rot="17692822">
          <a:off x="1725902" y="1365971"/>
          <a:ext cx="1932994" cy="40429"/>
        </a:xfrm>
        <a:custGeom>
          <a:avLst/>
          <a:gdLst/>
          <a:ahLst/>
          <a:cxnLst/>
          <a:rect l="0" t="0" r="0" b="0"/>
          <a:pathLst>
            <a:path>
              <a:moveTo>
                <a:pt x="0" y="20214"/>
              </a:moveTo>
              <a:lnTo>
                <a:pt x="1932994" y="2021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2644075" y="1337861"/>
        <a:ext cx="96649" cy="96649"/>
      </dsp:txXfrm>
    </dsp:sp>
    <dsp:sp modelId="{B2135B36-6EAD-4FD6-B6BE-23F09E9D280B}">
      <dsp:nvSpPr>
        <dsp:cNvPr id="0" name=""/>
        <dsp:cNvSpPr/>
      </dsp:nvSpPr>
      <dsp:spPr>
        <a:xfrm>
          <a:off x="3099029" y="1104"/>
          <a:ext cx="2033147" cy="1016573"/>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tr-TR" sz="2200" kern="1200" dirty="0" smtClean="0"/>
            <a:t>OKUDUKLARINI DERİNLEMESİNE ANLAMA</a:t>
          </a:r>
          <a:endParaRPr lang="tr-TR" sz="2200" kern="1200" dirty="0"/>
        </a:p>
      </dsp:txBody>
      <dsp:txXfrm>
        <a:off x="3128803" y="30878"/>
        <a:ext cx="1973599" cy="957025"/>
      </dsp:txXfrm>
    </dsp:sp>
    <dsp:sp modelId="{9BB759DB-3279-4713-98F3-6A5DDDF9DA10}">
      <dsp:nvSpPr>
        <dsp:cNvPr id="0" name=""/>
        <dsp:cNvSpPr/>
      </dsp:nvSpPr>
      <dsp:spPr>
        <a:xfrm rot="19457599">
          <a:off x="2191634" y="1950501"/>
          <a:ext cx="1001531" cy="40429"/>
        </a:xfrm>
        <a:custGeom>
          <a:avLst/>
          <a:gdLst/>
          <a:ahLst/>
          <a:cxnLst/>
          <a:rect l="0" t="0" r="0" b="0"/>
          <a:pathLst>
            <a:path>
              <a:moveTo>
                <a:pt x="0" y="20214"/>
              </a:moveTo>
              <a:lnTo>
                <a:pt x="1001531" y="2021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7361" y="1945678"/>
        <a:ext cx="50076" cy="50076"/>
      </dsp:txXfrm>
    </dsp:sp>
    <dsp:sp modelId="{1BC88DC2-7ED7-472D-A01D-D84724DBEA75}">
      <dsp:nvSpPr>
        <dsp:cNvPr id="0" name=""/>
        <dsp:cNvSpPr/>
      </dsp:nvSpPr>
      <dsp:spPr>
        <a:xfrm>
          <a:off x="3099029" y="1170164"/>
          <a:ext cx="2033147" cy="1016573"/>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tr-TR" sz="2200" kern="1200" dirty="0" smtClean="0"/>
            <a:t>ÇIKARIMLAR YAPMA</a:t>
          </a:r>
          <a:endParaRPr lang="tr-TR" sz="2200" kern="1200" dirty="0"/>
        </a:p>
      </dsp:txBody>
      <dsp:txXfrm>
        <a:off x="3128803" y="1199938"/>
        <a:ext cx="1973599" cy="957025"/>
      </dsp:txXfrm>
    </dsp:sp>
    <dsp:sp modelId="{870816DA-ACAC-4337-87A8-65ADD2EA08FC}">
      <dsp:nvSpPr>
        <dsp:cNvPr id="0" name=""/>
        <dsp:cNvSpPr/>
      </dsp:nvSpPr>
      <dsp:spPr>
        <a:xfrm rot="2142401">
          <a:off x="2191634" y="2535031"/>
          <a:ext cx="1001531" cy="40429"/>
        </a:xfrm>
        <a:custGeom>
          <a:avLst/>
          <a:gdLst/>
          <a:ahLst/>
          <a:cxnLst/>
          <a:rect l="0" t="0" r="0" b="0"/>
          <a:pathLst>
            <a:path>
              <a:moveTo>
                <a:pt x="0" y="20214"/>
              </a:moveTo>
              <a:lnTo>
                <a:pt x="1001531" y="2021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tr-TR" sz="500" kern="1200"/>
        </a:p>
      </dsp:txBody>
      <dsp:txXfrm>
        <a:off x="2667361" y="2530208"/>
        <a:ext cx="50076" cy="50076"/>
      </dsp:txXfrm>
    </dsp:sp>
    <dsp:sp modelId="{07903BFE-242E-43FA-A6C9-DA7A17641627}">
      <dsp:nvSpPr>
        <dsp:cNvPr id="0" name=""/>
        <dsp:cNvSpPr/>
      </dsp:nvSpPr>
      <dsp:spPr>
        <a:xfrm>
          <a:off x="3099029" y="2339224"/>
          <a:ext cx="2033147" cy="1016573"/>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tr-TR" sz="2200" kern="1200" dirty="0" smtClean="0"/>
            <a:t>ANLADIKLARINI YORUMLAMA</a:t>
          </a:r>
          <a:endParaRPr lang="tr-TR" sz="2200" kern="1200" dirty="0"/>
        </a:p>
      </dsp:txBody>
      <dsp:txXfrm>
        <a:off x="3128803" y="2368998"/>
        <a:ext cx="1973599" cy="957025"/>
      </dsp:txXfrm>
    </dsp:sp>
    <dsp:sp modelId="{C9B0D418-BEC3-4102-9BB4-2956A5721EC2}">
      <dsp:nvSpPr>
        <dsp:cNvPr id="0" name=""/>
        <dsp:cNvSpPr/>
      </dsp:nvSpPr>
      <dsp:spPr>
        <a:xfrm rot="3907178">
          <a:off x="1725902" y="3119561"/>
          <a:ext cx="1932994" cy="40429"/>
        </a:xfrm>
        <a:custGeom>
          <a:avLst/>
          <a:gdLst/>
          <a:ahLst/>
          <a:cxnLst/>
          <a:rect l="0" t="0" r="0" b="0"/>
          <a:pathLst>
            <a:path>
              <a:moveTo>
                <a:pt x="0" y="20214"/>
              </a:moveTo>
              <a:lnTo>
                <a:pt x="1932994" y="20214"/>
              </a:lnTo>
            </a:path>
          </a:pathLst>
        </a:custGeom>
        <a:noFill/>
        <a:ln w="285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tr-TR" sz="600" kern="1200"/>
        </a:p>
      </dsp:txBody>
      <dsp:txXfrm>
        <a:off x="2644075" y="3091451"/>
        <a:ext cx="96649" cy="96649"/>
      </dsp:txXfrm>
    </dsp:sp>
    <dsp:sp modelId="{D5DBADA0-A8C4-459F-9A99-58508159D217}">
      <dsp:nvSpPr>
        <dsp:cNvPr id="0" name=""/>
        <dsp:cNvSpPr/>
      </dsp:nvSpPr>
      <dsp:spPr>
        <a:xfrm>
          <a:off x="3099029" y="3508284"/>
          <a:ext cx="2033147" cy="1016573"/>
        </a:xfrm>
        <a:prstGeom prst="roundRect">
          <a:avLst>
            <a:gd name="adj" fmla="val 10000"/>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tr-TR" sz="2200" kern="1200" dirty="0" smtClean="0"/>
            <a:t>EK AÇIKLAMALARI ANLAMA</a:t>
          </a:r>
          <a:endParaRPr lang="tr-TR" sz="2200" kern="1200" dirty="0"/>
        </a:p>
      </dsp:txBody>
      <dsp:txXfrm>
        <a:off x="3128803" y="3538058"/>
        <a:ext cx="1973599" cy="957025"/>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609601"/>
            <a:ext cx="10363200" cy="4267200"/>
          </a:xfrm>
        </p:spPr>
        <p:txBody>
          <a:bodyPr anchor="b">
            <a:noAutofit/>
          </a:bodyPr>
          <a:lstStyle>
            <a:lvl1pPr>
              <a:lnSpc>
                <a:spcPct val="100000"/>
              </a:lnSpc>
              <a:defRPr sz="8000"/>
            </a:lvl1pPr>
          </a:lstStyle>
          <a:p>
            <a:r>
              <a:rPr lang="tr-TR" smtClean="0"/>
              <a:t>Asıl başlık stili için tıklatın</a:t>
            </a:r>
            <a:endParaRPr lang="en-US" dirty="0"/>
          </a:p>
        </p:txBody>
      </p:sp>
      <p:sp>
        <p:nvSpPr>
          <p:cNvPr id="3" name="Subtitle 2"/>
          <p:cNvSpPr>
            <a:spLocks noGrp="1"/>
          </p:cNvSpPr>
          <p:nvPr>
            <p:ph type="subTitle" idx="1"/>
          </p:nvPr>
        </p:nvSpPr>
        <p:spPr>
          <a:xfrm>
            <a:off x="1828800" y="4953000"/>
            <a:ext cx="85344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Date Placeholder 6"/>
          <p:cNvSpPr>
            <a:spLocks noGrp="1"/>
          </p:cNvSpPr>
          <p:nvPr>
            <p:ph type="dt" sz="half" idx="10"/>
          </p:nvPr>
        </p:nvSpPr>
        <p:spPr/>
        <p:txBody>
          <a:bodyPr/>
          <a:lstStyle/>
          <a:p>
            <a:fld id="{FF737364-9953-4BB3-BA4D-940687CABDC2}" type="datetimeFigureOut">
              <a:rPr lang="tr-TR" smtClean="0"/>
              <a:t>8.05.2019</a:t>
            </a:fld>
            <a:endParaRPr lang="tr-TR"/>
          </a:p>
        </p:txBody>
      </p:sp>
      <p:sp>
        <p:nvSpPr>
          <p:cNvPr id="8" name="Slide Number Placeholder 7"/>
          <p:cNvSpPr>
            <a:spLocks noGrp="1"/>
          </p:cNvSpPr>
          <p:nvPr>
            <p:ph type="sldNum" sz="quarter" idx="11"/>
          </p:nvPr>
        </p:nvSpPr>
        <p:spPr/>
        <p:txBody>
          <a:bodyPr/>
          <a:lstStyle/>
          <a:p>
            <a:fld id="{1AA15F0F-304A-436E-9351-B771082D8472}"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F737364-9953-4BB3-BA4D-940687CABDC2}" type="datetimeFigureOut">
              <a:rPr lang="tr-TR" smtClean="0"/>
              <a:t>8.05.2019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A15F0F-304A-436E-9351-B771082D8472}"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F737364-9953-4BB3-BA4D-940687CABDC2}" type="datetimeFigureOut">
              <a:rPr lang="tr-TR" smtClean="0"/>
              <a:t>8.05.2019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A15F0F-304A-436E-9351-B771082D8472}"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10"/>
          </p:nvPr>
        </p:nvSpPr>
        <p:spPr/>
        <p:txBody>
          <a:bodyPr/>
          <a:lstStyle/>
          <a:p>
            <a:fld id="{FF737364-9953-4BB3-BA4D-940687CABDC2}" type="datetimeFigureOut">
              <a:rPr lang="tr-TR" smtClean="0"/>
              <a:t>8.05.2019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A15F0F-304A-436E-9351-B771082D8472}"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1371601"/>
            <a:ext cx="103632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963084" y="4068764"/>
            <a:ext cx="103632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FF737364-9953-4BB3-BA4D-940687CABDC2}" type="datetimeFigureOut">
              <a:rPr lang="tr-TR" smtClean="0"/>
              <a:t>8.05.2019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AA15F0F-304A-436E-9351-B771082D8472}" type="slidenum">
              <a:rPr lang="tr-TR" smtClean="0"/>
              <a:t>‹#›</a:t>
            </a:fld>
            <a:endParaRPr lang="tr-TR"/>
          </a:p>
        </p:txBody>
      </p:sp>
      <p:sp>
        <p:nvSpPr>
          <p:cNvPr id="7" name="Oval 6"/>
          <p:cNvSpPr/>
          <p:nvPr/>
        </p:nvSpPr>
        <p:spPr>
          <a:xfrm>
            <a:off x="59944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6261100"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728971" y="3924300"/>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4" name="Content Placeholder 3"/>
          <p:cNvSpPr>
            <a:spLocks noGrp="1"/>
          </p:cNvSpPr>
          <p:nvPr>
            <p:ph sz="half" idx="2"/>
          </p:nvPr>
        </p:nvSpPr>
        <p:spPr>
          <a:xfrm>
            <a:off x="6197600" y="1600201"/>
            <a:ext cx="53848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5" name="Date Placeholder 4"/>
          <p:cNvSpPr>
            <a:spLocks noGrp="1"/>
          </p:cNvSpPr>
          <p:nvPr>
            <p:ph type="dt" sz="half" idx="10"/>
          </p:nvPr>
        </p:nvSpPr>
        <p:spPr/>
        <p:txBody>
          <a:bodyPr/>
          <a:lstStyle/>
          <a:p>
            <a:fld id="{FF737364-9953-4BB3-BA4D-940687CABDC2}" type="datetimeFigureOut">
              <a:rPr lang="tr-TR" smtClean="0"/>
              <a:t>8.05.2019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AA15F0F-304A-436E-9351-B771082D8472}" type="slidenum">
              <a:rPr lang="tr-TR" smtClean="0"/>
              <a:t>‹#›</a:t>
            </a:fld>
            <a:endParaRPr lang="tr-TR"/>
          </a:p>
        </p:txBody>
      </p:sp>
      <p:sp>
        <p:nvSpPr>
          <p:cNvPr id="9" name="Content Placeholder 8"/>
          <p:cNvSpPr>
            <a:spLocks noGrp="1"/>
          </p:cNvSpPr>
          <p:nvPr>
            <p:ph sz="quarter" idx="13"/>
          </p:nvPr>
        </p:nvSpPr>
        <p:spPr>
          <a:xfrm>
            <a:off x="487680" y="1600200"/>
            <a:ext cx="5388864" cy="452628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600200"/>
            <a:ext cx="5386917"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6197601" y="1600200"/>
            <a:ext cx="5389033"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7" name="Date Placeholder 6"/>
          <p:cNvSpPr>
            <a:spLocks noGrp="1"/>
          </p:cNvSpPr>
          <p:nvPr>
            <p:ph type="dt" sz="half" idx="10"/>
          </p:nvPr>
        </p:nvSpPr>
        <p:spPr/>
        <p:txBody>
          <a:bodyPr/>
          <a:lstStyle/>
          <a:p>
            <a:fld id="{FF737364-9953-4BB3-BA4D-940687CABDC2}" type="datetimeFigureOut">
              <a:rPr lang="tr-TR" smtClean="0"/>
              <a:t>8.05.2019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AA15F0F-304A-436E-9351-B771082D8472}" type="slidenum">
              <a:rPr lang="tr-TR" smtClean="0"/>
              <a:t>‹#›</a:t>
            </a:fld>
            <a:endParaRPr lang="tr-TR"/>
          </a:p>
        </p:txBody>
      </p:sp>
      <p:sp>
        <p:nvSpPr>
          <p:cNvPr id="11" name="Content Placeholder 10"/>
          <p:cNvSpPr>
            <a:spLocks noGrp="1"/>
          </p:cNvSpPr>
          <p:nvPr>
            <p:ph sz="quarter" idx="13"/>
          </p:nvPr>
        </p:nvSpPr>
        <p:spPr>
          <a:xfrm>
            <a:off x="609600" y="2212848"/>
            <a:ext cx="5388864" cy="391363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13" name="Content Placeholder 12"/>
          <p:cNvSpPr>
            <a:spLocks noGrp="1"/>
          </p:cNvSpPr>
          <p:nvPr>
            <p:ph sz="quarter" idx="14"/>
          </p:nvPr>
        </p:nvSpPr>
        <p:spPr>
          <a:xfrm>
            <a:off x="6230112" y="2212849"/>
            <a:ext cx="5388864" cy="3913187"/>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FF737364-9953-4BB3-BA4D-940687CABDC2}" type="datetimeFigureOut">
              <a:rPr lang="tr-TR" smtClean="0"/>
              <a:t>8.05.2019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AA15F0F-304A-436E-9351-B771082D8472}"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737364-9953-4BB3-BA4D-940687CABDC2}" type="datetimeFigureOut">
              <a:rPr lang="tr-TR" smtClean="0"/>
              <a:t>8.05.2019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AA15F0F-304A-436E-9351-B771082D8472}"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876117" y="266700"/>
            <a:ext cx="4011084"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tr-TR" smtClean="0"/>
              <a:t>Asıl başlık stili için tıklatın</a:t>
            </a:r>
            <a:endParaRPr lang="en-US" dirty="0"/>
          </a:p>
        </p:txBody>
      </p:sp>
      <p:sp>
        <p:nvSpPr>
          <p:cNvPr id="3" name="Content Placeholder 2"/>
          <p:cNvSpPr>
            <a:spLocks noGrp="1"/>
          </p:cNvSpPr>
          <p:nvPr>
            <p:ph idx="1"/>
          </p:nvPr>
        </p:nvSpPr>
        <p:spPr>
          <a:xfrm>
            <a:off x="958850" y="273051"/>
            <a:ext cx="66611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876117" y="2438401"/>
            <a:ext cx="4011084"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F737364-9953-4BB3-BA4D-940687CABDC2}" type="datetimeFigureOut">
              <a:rPr lang="tr-TR" smtClean="0"/>
              <a:t>8.05.2019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AA15F0F-304A-436E-9351-B771082D8472}"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239435" y="228600"/>
            <a:ext cx="7615765" cy="895350"/>
          </a:xfrm>
        </p:spPr>
        <p:txBody>
          <a:bodyPr anchor="b"/>
          <a:lstStyle>
            <a:lvl1pPr algn="ctr">
              <a:lnSpc>
                <a:spcPct val="100000"/>
              </a:lnSpc>
              <a:defRPr sz="280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2010835" y="1143000"/>
            <a:ext cx="8072965"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239435" y="5810250"/>
            <a:ext cx="7615765"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FF737364-9953-4BB3-BA4D-940687CABDC2}" type="datetimeFigureOut">
              <a:rPr lang="tr-TR" smtClean="0"/>
              <a:t>8.05.2019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AA15F0F-304A-436E-9351-B771082D8472}"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0"/>
            <a:ext cx="10972800" cy="1600200"/>
          </a:xfrm>
          <a:prstGeom prst="rect">
            <a:avLst/>
          </a:prstGeom>
        </p:spPr>
        <p:txBody>
          <a:bodyPr vert="horz" lIns="91440" tIns="45720" rIns="91440" bIns="45720" rtlCol="0" anchor="b">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smtClean="0"/>
          </a:p>
        </p:txBody>
      </p:sp>
      <p:sp>
        <p:nvSpPr>
          <p:cNvPr id="4" name="Date Placeholder 3"/>
          <p:cNvSpPr>
            <a:spLocks noGrp="1"/>
          </p:cNvSpPr>
          <p:nvPr>
            <p:ph type="dt" sz="half" idx="2"/>
          </p:nvPr>
        </p:nvSpPr>
        <p:spPr>
          <a:xfrm>
            <a:off x="8484463" y="6356351"/>
            <a:ext cx="2781300"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FF737364-9953-4BB3-BA4D-940687CABDC2}" type="datetimeFigureOut">
              <a:rPr lang="tr-TR" smtClean="0"/>
              <a:t>8.05.2019</a:t>
            </a:fld>
            <a:endParaRPr lang="tr-TR"/>
          </a:p>
        </p:txBody>
      </p:sp>
      <p:sp>
        <p:nvSpPr>
          <p:cNvPr id="5" name="Footer Placeholder 4"/>
          <p:cNvSpPr>
            <a:spLocks noGrp="1"/>
          </p:cNvSpPr>
          <p:nvPr>
            <p:ph type="ftr" sz="quarter" idx="3"/>
          </p:nvPr>
        </p:nvSpPr>
        <p:spPr>
          <a:xfrm>
            <a:off x="878887" y="6356351"/>
            <a:ext cx="3797300"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tr-TR"/>
          </a:p>
        </p:txBody>
      </p:sp>
      <p:sp>
        <p:nvSpPr>
          <p:cNvPr id="6" name="Slide Number Placeholder 5"/>
          <p:cNvSpPr>
            <a:spLocks noGrp="1"/>
          </p:cNvSpPr>
          <p:nvPr>
            <p:ph type="sldNum" sz="quarter" idx="4"/>
          </p:nvPr>
        </p:nvSpPr>
        <p:spPr>
          <a:xfrm>
            <a:off x="11391038" y="6356351"/>
            <a:ext cx="749300"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1AA15F0F-304A-436E-9351-B771082D8472}" type="slidenum">
              <a:rPr lang="tr-TR" smtClean="0"/>
              <a:t>‹#›</a:t>
            </a:fld>
            <a:endParaRPr lang="tr-TR"/>
          </a:p>
        </p:txBody>
      </p:sp>
      <p:sp>
        <p:nvSpPr>
          <p:cNvPr id="7" name="Oval 6"/>
          <p:cNvSpPr/>
          <p:nvPr/>
        </p:nvSpPr>
        <p:spPr>
          <a:xfrm>
            <a:off x="11277014"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758826" y="6499384"/>
            <a:ext cx="113029"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4.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4.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ANLAMA BECERİLERİNİ GELİŞTİRME</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9652341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SÜREÇLERİ</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4076902575"/>
              </p:ext>
            </p:extLst>
          </p:nvPr>
        </p:nvGraphicFramePr>
        <p:xfrm>
          <a:off x="3388299" y="1545116"/>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843058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SÜREÇLERİ</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3721382700"/>
              </p:ext>
            </p:extLst>
          </p:nvPr>
        </p:nvGraphicFramePr>
        <p:xfrm>
          <a:off x="3410332" y="1644268"/>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9798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SÜREÇLERİ</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3640140474"/>
              </p:ext>
            </p:extLst>
          </p:nvPr>
        </p:nvGraphicFramePr>
        <p:xfrm>
          <a:off x="3388299" y="1600200"/>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378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ANLAMA </a:t>
            </a:r>
            <a:r>
              <a:rPr lang="tr-TR" dirty="0" smtClean="0"/>
              <a:t>TEKNİKLERİ</a:t>
            </a:r>
            <a:endParaRPr lang="tr-TR" dirty="0"/>
          </a:p>
        </p:txBody>
      </p:sp>
      <p:sp>
        <p:nvSpPr>
          <p:cNvPr id="3" name="İçerik Yer Tutucusu 2"/>
          <p:cNvSpPr>
            <a:spLocks noGrp="1"/>
          </p:cNvSpPr>
          <p:nvPr>
            <p:ph sz="half" idx="2"/>
          </p:nvPr>
        </p:nvSpPr>
        <p:spPr/>
        <p:txBody>
          <a:bodyPr>
            <a:normAutofit/>
          </a:bodyPr>
          <a:lstStyle/>
          <a:p>
            <a:pPr algn="just" fontAlgn="base"/>
            <a:r>
              <a:rPr lang="tr-TR" dirty="0"/>
              <a:t>Anlama becerilerini geliştirmek için kullanılan tekniklerdir.</a:t>
            </a:r>
          </a:p>
          <a:p>
            <a:pPr algn="just" fontAlgn="base"/>
            <a:r>
              <a:rPr lang="tr-TR" dirty="0"/>
              <a:t>Metnin türüne ve okumanın amacına göre değişir.</a:t>
            </a:r>
          </a:p>
          <a:p>
            <a:pPr algn="just" fontAlgn="base"/>
            <a:r>
              <a:rPr lang="tr-TR" dirty="0"/>
              <a:t>Çeşitli anlama tekniklerini bilmek ve bunu çeşitli okumalarda kullanmak, okumanın anlaşılmasını kolaylaştırır.</a:t>
            </a:r>
          </a:p>
          <a:p>
            <a:pPr algn="just" fontAlgn="base"/>
            <a:r>
              <a:rPr lang="tr-TR" dirty="0"/>
              <a:t>Bir tekniğin nasıl kullanılacağı uygulamalı olarak gösterilmelidir.</a:t>
            </a:r>
          </a:p>
          <a:p>
            <a:pPr algn="just"/>
            <a:endParaRPr lang="tr-TR" dirty="0"/>
          </a:p>
        </p:txBody>
      </p:sp>
      <p:sp>
        <p:nvSpPr>
          <p:cNvPr id="4" name="İçerik Yer Tutucusu 3"/>
          <p:cNvSpPr>
            <a:spLocks noGrp="1"/>
          </p:cNvSpPr>
          <p:nvPr>
            <p:ph sz="quarter" idx="13"/>
          </p:nvPr>
        </p:nvSpPr>
        <p:spPr/>
        <p:txBody>
          <a:bodyPr>
            <a:normAutofit/>
          </a:bodyPr>
          <a:lstStyle/>
          <a:p>
            <a:r>
              <a:rPr lang="tr-TR" dirty="0"/>
              <a:t>Anlama tekniklerinden bazıları;</a:t>
            </a:r>
          </a:p>
          <a:p>
            <a:pPr lvl="1" fontAlgn="base"/>
            <a:r>
              <a:rPr lang="tr-TR" sz="2000" b="1" dirty="0"/>
              <a:t>Görselleri inceleme,</a:t>
            </a:r>
          </a:p>
          <a:p>
            <a:pPr lvl="1" fontAlgn="base"/>
            <a:r>
              <a:rPr lang="tr-TR" sz="2000" b="1" dirty="0"/>
              <a:t>Anlaşılmayan yerleri belirleme,</a:t>
            </a:r>
          </a:p>
          <a:p>
            <a:pPr lvl="1" fontAlgn="base"/>
            <a:r>
              <a:rPr lang="tr-TR" sz="2000" b="1" dirty="0"/>
              <a:t>Kendi kelimeleri ile metni tekrarlama,</a:t>
            </a:r>
          </a:p>
          <a:p>
            <a:pPr lvl="1" fontAlgn="base"/>
            <a:r>
              <a:rPr lang="tr-TR" sz="2000" b="1" dirty="0"/>
              <a:t>Not alma,</a:t>
            </a:r>
          </a:p>
          <a:p>
            <a:pPr lvl="1" fontAlgn="base"/>
            <a:r>
              <a:rPr lang="tr-TR" sz="2000" b="1" dirty="0"/>
              <a:t>Çıkarım yapma,</a:t>
            </a:r>
          </a:p>
          <a:p>
            <a:pPr lvl="1" fontAlgn="base"/>
            <a:r>
              <a:rPr lang="tr-TR" sz="2000" b="1" dirty="0"/>
              <a:t>Metnin şemasını çıkarma,</a:t>
            </a:r>
          </a:p>
          <a:p>
            <a:pPr lvl="1" fontAlgn="base"/>
            <a:r>
              <a:rPr lang="tr-TR" sz="2000" b="1" dirty="0"/>
              <a:t>Metni özetleme,</a:t>
            </a:r>
          </a:p>
          <a:p>
            <a:pPr lvl="1" fontAlgn="base"/>
            <a:r>
              <a:rPr lang="tr-TR" sz="2000" b="1" dirty="0"/>
              <a:t>Sorgulama,</a:t>
            </a:r>
          </a:p>
          <a:p>
            <a:pPr lvl="1" fontAlgn="base"/>
            <a:r>
              <a:rPr lang="tr-TR" sz="2000" b="1" dirty="0"/>
              <a:t>Okunan bilgilerle önbilgiler arasında bağlar kurma...</a:t>
            </a:r>
          </a:p>
          <a:p>
            <a:endParaRPr lang="tr-TR" dirty="0"/>
          </a:p>
        </p:txBody>
      </p:sp>
    </p:spTree>
    <p:extLst>
      <p:ext uri="{BB962C8B-B14F-4D97-AF65-F5344CB8AC3E}">
        <p14:creationId xmlns:p14="http://schemas.microsoft.com/office/powerpoint/2010/main" val="750682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ANLAMA TEKNİKLERİ</a:t>
            </a:r>
          </a:p>
        </p:txBody>
      </p:sp>
      <p:sp>
        <p:nvSpPr>
          <p:cNvPr id="3" name="İçerik Yer Tutucusu 2"/>
          <p:cNvSpPr>
            <a:spLocks noGrp="1"/>
          </p:cNvSpPr>
          <p:nvPr>
            <p:ph idx="1"/>
          </p:nvPr>
        </p:nvSpPr>
        <p:spPr/>
        <p:txBody>
          <a:bodyPr/>
          <a:lstStyle/>
          <a:p>
            <a:pPr algn="just" fontAlgn="base"/>
            <a:r>
              <a:rPr lang="tr-TR" dirty="0"/>
              <a:t>Dört özel teknik anlama becerilerinin ve zihinsel becerilerin geliştirilmesine önemli katkılar sağlar. Bunlar:</a:t>
            </a:r>
            <a:endParaRPr lang="tr-TR" sz="1800" dirty="0"/>
          </a:p>
          <a:p>
            <a:pPr lvl="1" algn="just" fontAlgn="base"/>
            <a:r>
              <a:rPr lang="tr-TR" sz="2000" b="1" dirty="0"/>
              <a:t>Tahmin etme</a:t>
            </a:r>
            <a:endParaRPr lang="tr-TR" sz="2400" b="1" dirty="0"/>
          </a:p>
          <a:p>
            <a:pPr lvl="1" algn="just" fontAlgn="base"/>
            <a:r>
              <a:rPr lang="tr-TR" sz="2000" b="1" dirty="0"/>
              <a:t>Sorgulama</a:t>
            </a:r>
            <a:endParaRPr lang="tr-TR" sz="2400" b="1" dirty="0"/>
          </a:p>
          <a:p>
            <a:pPr lvl="1" algn="just" fontAlgn="base"/>
            <a:r>
              <a:rPr lang="tr-TR" sz="2000" b="1" dirty="0"/>
              <a:t>Özetleme </a:t>
            </a:r>
          </a:p>
          <a:p>
            <a:pPr lvl="1" algn="just" fontAlgn="base"/>
            <a:r>
              <a:rPr lang="tr-TR" sz="2000" b="1" dirty="0" smtClean="0"/>
              <a:t>Anlamı </a:t>
            </a:r>
            <a:r>
              <a:rPr lang="tr-TR" sz="2000" b="1" dirty="0"/>
              <a:t>açıklama</a:t>
            </a:r>
            <a:endParaRPr lang="tr-TR" sz="2400" b="1" dirty="0"/>
          </a:p>
          <a:p>
            <a:pPr algn="just" fontAlgn="base"/>
            <a:r>
              <a:rPr lang="tr-TR" dirty="0"/>
              <a:t>Bu teknikler anlamayı geliştirir. </a:t>
            </a:r>
            <a:r>
              <a:rPr lang="tr-TR" dirty="0" smtClean="0"/>
              <a:t>Ayrıca </a:t>
            </a:r>
            <a:r>
              <a:rPr lang="tr-TR" dirty="0"/>
              <a:t>metinde verilen bilgilerin etkili şekilde </a:t>
            </a:r>
            <a:r>
              <a:rPr lang="tr-TR" dirty="0" smtClean="0"/>
              <a:t>izlenip </a:t>
            </a:r>
            <a:r>
              <a:rPr lang="tr-TR" dirty="0"/>
              <a:t>kontrol edilmesini sağlar.</a:t>
            </a:r>
            <a:endParaRPr lang="tr-TR" sz="1800" dirty="0"/>
          </a:p>
          <a:p>
            <a:endParaRPr lang="tr-TR" dirty="0"/>
          </a:p>
        </p:txBody>
      </p:sp>
    </p:spTree>
    <p:extLst>
      <p:ext uri="{BB962C8B-B14F-4D97-AF65-F5344CB8AC3E}">
        <p14:creationId xmlns:p14="http://schemas.microsoft.com/office/powerpoint/2010/main" val="935408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ANLAMA TEKNİKLERİ</a:t>
            </a:r>
          </a:p>
        </p:txBody>
      </p:sp>
      <p:sp>
        <p:nvSpPr>
          <p:cNvPr id="3" name="İçerik Yer Tutucusu 2"/>
          <p:cNvSpPr>
            <a:spLocks noGrp="1"/>
          </p:cNvSpPr>
          <p:nvPr>
            <p:ph idx="1"/>
          </p:nvPr>
        </p:nvSpPr>
        <p:spPr>
          <a:xfrm>
            <a:off x="1193495" y="1740664"/>
            <a:ext cx="9503883" cy="4043191"/>
          </a:xfrm>
        </p:spPr>
        <p:txBody>
          <a:bodyPr/>
          <a:lstStyle/>
          <a:p>
            <a:pPr algn="just"/>
            <a:r>
              <a:rPr lang="tr-TR" b="1" dirty="0"/>
              <a:t>Tahmin etme: </a:t>
            </a:r>
            <a:r>
              <a:rPr lang="tr-TR" dirty="0"/>
              <a:t>Resimler, başlıklar, şemalar gibi ipuçlarına dayanarak tahminleri oluşturma alışkanlığı verilmelidir. Bu teknik okuma sırasında aktif olmayı, bazı bilgileri seçerek etkili bir anlam oluşturmayı ve bunları test ederek sonuçları yorumlamayı getirmektedir. </a:t>
            </a:r>
            <a:endParaRPr lang="tr-TR" dirty="0" smtClean="0"/>
          </a:p>
          <a:p>
            <a:pPr algn="just"/>
            <a:r>
              <a:rPr lang="tr-TR" b="1" dirty="0"/>
              <a:t>Sorgulama: </a:t>
            </a:r>
            <a:r>
              <a:rPr lang="tr-TR" dirty="0"/>
              <a:t>Ö</a:t>
            </a:r>
            <a:r>
              <a:rPr lang="tr-TR" dirty="0" smtClean="0"/>
              <a:t>ğrencileri </a:t>
            </a:r>
            <a:r>
              <a:rPr lang="tr-TR" dirty="0"/>
              <a:t>daha titiz ve eleştirel okumaya yönlendiren bir tekniktir.</a:t>
            </a:r>
          </a:p>
          <a:p>
            <a:pPr algn="just"/>
            <a:r>
              <a:rPr lang="tr-TR" b="1" dirty="0" smtClean="0"/>
              <a:t>Özetleme </a:t>
            </a:r>
            <a:r>
              <a:rPr lang="tr-TR" b="1" dirty="0"/>
              <a:t>ve anlamı </a:t>
            </a:r>
            <a:r>
              <a:rPr lang="tr-TR" b="1" dirty="0" smtClean="0"/>
              <a:t>açıklama: </a:t>
            </a:r>
            <a:r>
              <a:rPr lang="tr-TR" dirty="0" smtClean="0"/>
              <a:t>Öğrenciyi </a:t>
            </a:r>
            <a:r>
              <a:rPr lang="tr-TR" dirty="0"/>
              <a:t>temel düşünceleri bulmaya yöneltir ve </a:t>
            </a:r>
            <a:r>
              <a:rPr lang="tr-TR" dirty="0" smtClean="0"/>
              <a:t>metnin önemli </a:t>
            </a:r>
            <a:r>
              <a:rPr lang="tr-TR" dirty="0"/>
              <a:t>bölümlerini anlamayı getirir</a:t>
            </a:r>
            <a:r>
              <a:rPr lang="tr-TR" dirty="0" smtClean="0"/>
              <a:t>.</a:t>
            </a:r>
            <a:r>
              <a:rPr lang="tr-TR" dirty="0"/>
              <a:t/>
            </a:r>
            <a:br>
              <a:rPr lang="tr-TR" dirty="0"/>
            </a:br>
            <a:endParaRPr lang="tr-TR" dirty="0"/>
          </a:p>
        </p:txBody>
      </p:sp>
    </p:spTree>
    <p:extLst>
      <p:ext uri="{BB962C8B-B14F-4D97-AF65-F5344CB8AC3E}">
        <p14:creationId xmlns:p14="http://schemas.microsoft.com/office/powerpoint/2010/main" val="2902942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ÖĞRETİM MODELLERİ</a:t>
            </a:r>
            <a:endParaRPr lang="tr-TR" dirty="0"/>
          </a:p>
        </p:txBody>
      </p:sp>
      <p:sp>
        <p:nvSpPr>
          <p:cNvPr id="3" name="İçerik Yer Tutucusu 2"/>
          <p:cNvSpPr>
            <a:spLocks noGrp="1"/>
          </p:cNvSpPr>
          <p:nvPr>
            <p:ph idx="1"/>
          </p:nvPr>
        </p:nvSpPr>
        <p:spPr/>
        <p:txBody>
          <a:bodyPr>
            <a:normAutofit/>
          </a:bodyPr>
          <a:lstStyle/>
          <a:p>
            <a:pPr algn="just"/>
            <a:r>
              <a:rPr lang="tr-TR" dirty="0"/>
              <a:t>Anlama öğretiminde </a:t>
            </a:r>
            <a:r>
              <a:rPr lang="tr-TR" u="sng" dirty="0"/>
              <a:t>dolaylı</a:t>
            </a:r>
            <a:r>
              <a:rPr lang="tr-TR" dirty="0"/>
              <a:t> ve </a:t>
            </a:r>
            <a:r>
              <a:rPr lang="tr-TR" u="sng" dirty="0"/>
              <a:t>doğrudan öğretim </a:t>
            </a:r>
            <a:r>
              <a:rPr lang="tr-TR" dirty="0"/>
              <a:t>modeli olmak üzere iki tür model söz konusudur. Dolaylı öğretim modelinde öğrencilerin anlamaları kelime ve metin çalışmalarıyla dolaylı olarak geliştirilmeye çalışılmıştır. Daha sonraki yıllarda yapılandırmacı yaklaşıma uygun yeni çalışmalar yapılmıştır. Bu çalışmalar sonucu doğrudan öğretim modeli geliştirilmiştir</a:t>
            </a:r>
          </a:p>
          <a:p>
            <a:pPr algn="just"/>
            <a:r>
              <a:rPr lang="tr-TR" dirty="0"/>
              <a:t>Doğrudan öğretim modeline göre okuyucular bir metni anlamak için çeşitli yöntem ve teknikler </a:t>
            </a:r>
            <a:r>
              <a:rPr lang="tr-TR" dirty="0" smtClean="0"/>
              <a:t>kullanılır. Bunlar </a:t>
            </a:r>
            <a:r>
              <a:rPr lang="tr-TR" dirty="0"/>
              <a:t>uygun bir eğitimle </a:t>
            </a:r>
            <a:r>
              <a:rPr lang="tr-TR" dirty="0" smtClean="0"/>
              <a:t>geliştirilebilir ve </a:t>
            </a:r>
            <a:r>
              <a:rPr lang="tr-TR" dirty="0"/>
              <a:t>okuyucuya yeni teknikler öğretilebilir</a:t>
            </a:r>
            <a:r>
              <a:rPr lang="tr-TR" dirty="0" smtClean="0"/>
              <a:t>.</a:t>
            </a:r>
            <a:r>
              <a:rPr lang="tr-TR" dirty="0"/>
              <a:t/>
            </a:r>
            <a:br>
              <a:rPr lang="tr-TR" dirty="0"/>
            </a:br>
            <a:endParaRPr lang="tr-TR" dirty="0"/>
          </a:p>
        </p:txBody>
      </p:sp>
    </p:spTree>
    <p:extLst>
      <p:ext uri="{BB962C8B-B14F-4D97-AF65-F5344CB8AC3E}">
        <p14:creationId xmlns:p14="http://schemas.microsoft.com/office/powerpoint/2010/main" val="24544427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ANLAMA ÖĞRETİM MODELLERİ</a:t>
            </a:r>
          </a:p>
        </p:txBody>
      </p:sp>
      <p:sp>
        <p:nvSpPr>
          <p:cNvPr id="3" name="İçerik Yer Tutucusu 2"/>
          <p:cNvSpPr>
            <a:spLocks noGrp="1"/>
          </p:cNvSpPr>
          <p:nvPr>
            <p:ph idx="1"/>
          </p:nvPr>
        </p:nvSpPr>
        <p:spPr/>
        <p:txBody>
          <a:bodyPr/>
          <a:lstStyle/>
          <a:p>
            <a:pPr marL="0" indent="0">
              <a:buNone/>
            </a:pPr>
            <a:r>
              <a:rPr lang="tr-TR" sz="2800" b="1" dirty="0" smtClean="0"/>
              <a:t>    a) Becerilerin </a:t>
            </a:r>
            <a:r>
              <a:rPr lang="tr-TR" sz="2800" b="1" dirty="0"/>
              <a:t>Doğrudan Öğretimi</a:t>
            </a:r>
          </a:p>
          <a:p>
            <a:r>
              <a:rPr lang="tr-TR" dirty="0"/>
              <a:t>Öğretilecek her becerinin ayrıntılı bir sunumu yapılır, çeşitli örneklerle gösterilir. Öğretmen, öğretilecek becerinin işlevini göstermek için kendi düşünme biçiminden yararlanabilir. Öğretimin her aşamasında beceriler çeşitli etkinliklerle uygulanır. Öğrencinin aktif olmasına dikkat edilir. Sık sık uygulama yapılır ve hemen dönüt verilir.</a:t>
            </a:r>
          </a:p>
          <a:p>
            <a:pPr marL="0" indent="0">
              <a:buNone/>
            </a:pPr>
            <a:r>
              <a:rPr lang="tr-TR" dirty="0"/>
              <a:t/>
            </a:r>
            <a:br>
              <a:rPr lang="tr-TR" dirty="0"/>
            </a:br>
            <a:endParaRPr lang="tr-TR" dirty="0"/>
          </a:p>
        </p:txBody>
      </p:sp>
    </p:spTree>
    <p:extLst>
      <p:ext uri="{BB962C8B-B14F-4D97-AF65-F5344CB8AC3E}">
        <p14:creationId xmlns:p14="http://schemas.microsoft.com/office/powerpoint/2010/main" val="1409950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ANLAMA ÖĞRETİM MODELLERİ</a:t>
            </a:r>
          </a:p>
        </p:txBody>
      </p:sp>
      <p:sp>
        <p:nvSpPr>
          <p:cNvPr id="3" name="İçerik Yer Tutucusu 2"/>
          <p:cNvSpPr>
            <a:spLocks noGrp="1"/>
          </p:cNvSpPr>
          <p:nvPr>
            <p:ph idx="1"/>
          </p:nvPr>
        </p:nvSpPr>
        <p:spPr/>
        <p:txBody>
          <a:bodyPr/>
          <a:lstStyle/>
          <a:p>
            <a:pPr marL="0" indent="0">
              <a:buNone/>
            </a:pPr>
            <a:r>
              <a:rPr lang="tr-TR" b="1" dirty="0" smtClean="0"/>
              <a:t>     b) Tekniklerin </a:t>
            </a:r>
            <a:r>
              <a:rPr lang="tr-TR" b="1" dirty="0"/>
              <a:t>Açıklamalı Öğretimi</a:t>
            </a:r>
          </a:p>
          <a:p>
            <a:r>
              <a:rPr lang="tr-TR" dirty="0"/>
              <a:t>Bu yaklaşıma göre öğretmen anlama tekniği ve uygulanması hakkında öğrencilere açıklama yapmalı ve gerekli bilgileri sunmalıdır. Anlama tekniklerini açıklamak için çeşitli sorular sorulmaktadır. Bu sorularla anlama tekniklerinin öğrenilmesi, anlama süreçlerinin bilinçli yürütülmesi ve becerilerin geliştirilmesi açıklanmaktadır. Genellikle </a:t>
            </a:r>
            <a:r>
              <a:rPr lang="tr-TR" dirty="0" smtClean="0"/>
              <a:t>“Ne</a:t>
            </a:r>
            <a:r>
              <a:rPr lang="tr-TR" dirty="0"/>
              <a:t>? </a:t>
            </a:r>
            <a:r>
              <a:rPr lang="tr-TR" dirty="0" smtClean="0"/>
              <a:t>Niçin</a:t>
            </a:r>
            <a:r>
              <a:rPr lang="tr-TR" dirty="0"/>
              <a:t>? </a:t>
            </a:r>
            <a:r>
              <a:rPr lang="tr-TR" dirty="0" smtClean="0"/>
              <a:t>Ne </a:t>
            </a:r>
            <a:r>
              <a:rPr lang="tr-TR" dirty="0"/>
              <a:t>zaman? </a:t>
            </a:r>
            <a:r>
              <a:rPr lang="tr-TR" dirty="0" smtClean="0"/>
              <a:t> ve </a:t>
            </a:r>
            <a:r>
              <a:rPr lang="tr-TR" dirty="0"/>
              <a:t>N</a:t>
            </a:r>
            <a:r>
              <a:rPr lang="tr-TR" dirty="0" smtClean="0"/>
              <a:t>asıl</a:t>
            </a:r>
            <a:r>
              <a:rPr lang="tr-TR" dirty="0"/>
              <a:t>?” gibi sorulardan yararlanılır.</a:t>
            </a:r>
          </a:p>
          <a:p>
            <a:r>
              <a:rPr lang="tr-TR" dirty="0"/>
              <a:t>Öğretmen öğrencilere ipuçları vererek öğrendikleri teknikleri geliştirmeleri konusunda rehberlik etmelidir.</a:t>
            </a:r>
          </a:p>
          <a:p>
            <a:pPr marL="0" indent="0">
              <a:buNone/>
            </a:pPr>
            <a:r>
              <a:rPr lang="tr-TR" dirty="0"/>
              <a:t/>
            </a:r>
            <a:br>
              <a:rPr lang="tr-TR" dirty="0"/>
            </a:br>
            <a:r>
              <a:rPr lang="tr-TR" dirty="0" smtClean="0"/>
              <a:t> </a:t>
            </a:r>
            <a:endParaRPr lang="tr-TR" dirty="0"/>
          </a:p>
        </p:txBody>
      </p:sp>
    </p:spTree>
    <p:extLst>
      <p:ext uri="{BB962C8B-B14F-4D97-AF65-F5344CB8AC3E}">
        <p14:creationId xmlns:p14="http://schemas.microsoft.com/office/powerpoint/2010/main" val="305220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BECERİLERİNİ GELİŞTİRME</a:t>
            </a:r>
            <a:endParaRPr lang="tr-TR" dirty="0"/>
          </a:p>
        </p:txBody>
      </p:sp>
      <p:sp>
        <p:nvSpPr>
          <p:cNvPr id="4" name="İçerik Yer Tutucusu 3"/>
          <p:cNvSpPr>
            <a:spLocks noGrp="1"/>
          </p:cNvSpPr>
          <p:nvPr>
            <p:ph sz="half" idx="2"/>
          </p:nvPr>
        </p:nvSpPr>
        <p:spPr/>
        <p:txBody>
          <a:bodyPr>
            <a:normAutofit/>
          </a:bodyPr>
          <a:lstStyle/>
          <a:p>
            <a:pPr marL="0" indent="0" fontAlgn="base">
              <a:buNone/>
            </a:pPr>
            <a:r>
              <a:rPr lang="tr-TR" b="1" dirty="0" smtClean="0"/>
              <a:t>   Küçük </a:t>
            </a:r>
            <a:r>
              <a:rPr lang="tr-TR" b="1" dirty="0"/>
              <a:t>Yapıları Anlama Becerileri</a:t>
            </a:r>
          </a:p>
          <a:p>
            <a:pPr fontAlgn="base"/>
            <a:r>
              <a:rPr lang="tr-TR" dirty="0"/>
              <a:t>Kelime</a:t>
            </a:r>
            <a:r>
              <a:rPr lang="tr-TR" dirty="0" smtClean="0"/>
              <a:t>, cümlecik </a:t>
            </a:r>
            <a:r>
              <a:rPr lang="tr-TR" dirty="0"/>
              <a:t>ve cümleleri anlama becerileri olarak sıralanır.</a:t>
            </a:r>
          </a:p>
          <a:p>
            <a:pPr fontAlgn="base"/>
            <a:r>
              <a:rPr lang="tr-TR" dirty="0"/>
              <a:t>Bu düzey anlama için yazılı kelimeleri tanıma ve ayırt etme becerisi ve sözlü dili anlama becerileri birlikte çalışmalıdır. </a:t>
            </a:r>
          </a:p>
          <a:p>
            <a:pPr fontAlgn="base"/>
            <a:r>
              <a:rPr lang="tr-TR" dirty="0"/>
              <a:t>Geliştirmek için kelime etkinlikleri yapılmalıdır. Bu etkinliklerde yeni kelimeler </a:t>
            </a:r>
            <a:r>
              <a:rPr lang="tr-TR" dirty="0" smtClean="0"/>
              <a:t>de verilmelidir.</a:t>
            </a:r>
            <a:r>
              <a:rPr lang="tr-TR" dirty="0"/>
              <a:t/>
            </a:r>
            <a:br>
              <a:rPr lang="tr-TR" dirty="0"/>
            </a:br>
            <a:endParaRPr lang="tr-TR" dirty="0"/>
          </a:p>
        </p:txBody>
      </p:sp>
      <p:sp>
        <p:nvSpPr>
          <p:cNvPr id="5" name="İçerik Yer Tutucusu 4"/>
          <p:cNvSpPr>
            <a:spLocks noGrp="1"/>
          </p:cNvSpPr>
          <p:nvPr>
            <p:ph sz="quarter" idx="13"/>
          </p:nvPr>
        </p:nvSpPr>
        <p:spPr/>
        <p:txBody>
          <a:bodyPr/>
          <a:lstStyle/>
          <a:p>
            <a:pPr marL="0" indent="0" algn="just">
              <a:buNone/>
            </a:pPr>
            <a:r>
              <a:rPr lang="tr-TR" b="1" dirty="0" smtClean="0"/>
              <a:t>   Büyük </a:t>
            </a:r>
            <a:r>
              <a:rPr lang="tr-TR" b="1" dirty="0"/>
              <a:t>Yapıları Anlama Becerileri</a:t>
            </a:r>
            <a:endParaRPr lang="tr-TR" dirty="0"/>
          </a:p>
          <a:p>
            <a:pPr algn="just" fontAlgn="base"/>
            <a:r>
              <a:rPr lang="tr-TR" dirty="0"/>
              <a:t>Küçük yapıları anlama becerileri büyük yapıları anlamak için gereklidir.</a:t>
            </a:r>
          </a:p>
          <a:p>
            <a:pPr algn="just" fontAlgn="base"/>
            <a:r>
              <a:rPr lang="tr-TR" dirty="0"/>
              <a:t>Kelimeleri tanıma işlemi hızlı olmalıdır. Hızlı olmadığı takdirde büyük yapıları anlama gerçekleşemez.</a:t>
            </a:r>
          </a:p>
          <a:p>
            <a:pPr algn="just" fontAlgn="base"/>
            <a:r>
              <a:rPr lang="tr-TR" dirty="0"/>
              <a:t>Öğretmen bu beceriyi geliştirirken öğrencinin ön bilgisine göre hareket etmelidir.</a:t>
            </a:r>
          </a:p>
          <a:p>
            <a:pPr algn="just"/>
            <a:endParaRPr lang="tr-TR" dirty="0"/>
          </a:p>
        </p:txBody>
      </p:sp>
    </p:spTree>
    <p:extLst>
      <p:ext uri="{BB962C8B-B14F-4D97-AF65-F5344CB8AC3E}">
        <p14:creationId xmlns:p14="http://schemas.microsoft.com/office/powerpoint/2010/main" val="2471555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ANLAMA </a:t>
            </a:r>
            <a:r>
              <a:rPr lang="tr-TR" dirty="0" smtClean="0"/>
              <a:t>ÖĞRETİMİ</a:t>
            </a:r>
            <a:endParaRPr lang="tr-TR" dirty="0"/>
          </a:p>
        </p:txBody>
      </p:sp>
      <p:sp>
        <p:nvSpPr>
          <p:cNvPr id="3" name="İçerik Yer Tutucusu 2"/>
          <p:cNvSpPr>
            <a:spLocks noGrp="1"/>
          </p:cNvSpPr>
          <p:nvPr>
            <p:ph idx="1"/>
          </p:nvPr>
        </p:nvSpPr>
        <p:spPr/>
        <p:txBody>
          <a:bodyPr/>
          <a:lstStyle/>
          <a:p>
            <a:pPr marL="0" indent="0">
              <a:buNone/>
            </a:pPr>
            <a:r>
              <a:rPr lang="tr-TR" b="1" dirty="0" smtClean="0"/>
              <a:t>ANLAMA NEDİR?</a:t>
            </a:r>
          </a:p>
          <a:p>
            <a:pPr marL="0" indent="0">
              <a:buNone/>
            </a:pPr>
            <a:r>
              <a:rPr lang="tr-TR" dirty="0" smtClean="0"/>
              <a:t>Anlama</a:t>
            </a:r>
            <a:r>
              <a:rPr lang="tr-TR" dirty="0"/>
              <a:t>, dinleme, okuma ve görsel okuma ile alınan bilgileri ön bilgiler ışığında inceleme, üzerinde düşünme, nedenlerini araştırma, sonuçlar çıkarma ve yeniden anlam verme işlemidir. Bu işlem için düşünme, inceleme, sorgulama, tahmin yapma, yorumlama değerlendirme gibi zihinsel becerilerin geliştirilmesi gerekmektedir. Anlama sürecinde bu beceriler devreye girmekte, yeni bilgiler önceki bilgilerin ışığında incelenmekte, yeniden anlamlandırılmakta ve zihinde yapılandırılmaktadır. Bu işleme anlamı yapılandırma denilmektedir.</a:t>
            </a:r>
          </a:p>
        </p:txBody>
      </p:sp>
    </p:spTree>
    <p:extLst>
      <p:ext uri="{BB962C8B-B14F-4D97-AF65-F5344CB8AC3E}">
        <p14:creationId xmlns:p14="http://schemas.microsoft.com/office/powerpoint/2010/main" val="2014602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DÜZEYLERİ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02386717"/>
              </p:ext>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20453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DÜZEYLERİ</a:t>
            </a:r>
            <a:endParaRPr lang="tr-TR" dirty="0"/>
          </a:p>
        </p:txBody>
      </p:sp>
      <p:graphicFrame>
        <p:nvGraphicFramePr>
          <p:cNvPr id="4" name="İçerik Yer Tutucusu 3"/>
          <p:cNvGraphicFramePr>
            <a:graphicFrameLocks noGrp="1"/>
          </p:cNvGraphicFramePr>
          <p:nvPr>
            <p:ph sz="half" idx="2"/>
            <p:extLst>
              <p:ext uri="{D42A27DB-BD31-4B8C-83A1-F6EECF244321}">
                <p14:modId xmlns:p14="http://schemas.microsoft.com/office/powerpoint/2010/main" val="2860194861"/>
              </p:ext>
            </p:extLst>
          </p:nvPr>
        </p:nvGraphicFramePr>
        <p:xfrm>
          <a:off x="6197600" y="1600200"/>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İçerik Yer Tutucusu 4"/>
          <p:cNvSpPr>
            <a:spLocks noGrp="1"/>
          </p:cNvSpPr>
          <p:nvPr>
            <p:ph sz="quarter" idx="13"/>
          </p:nvPr>
        </p:nvSpPr>
        <p:spPr>
          <a:xfrm>
            <a:off x="851237" y="2261212"/>
            <a:ext cx="5388864" cy="3379424"/>
          </a:xfrm>
        </p:spPr>
        <p:txBody>
          <a:bodyPr/>
          <a:lstStyle/>
          <a:p>
            <a:r>
              <a:rPr lang="tr-TR" dirty="0" smtClean="0"/>
              <a:t>Öğrencinin okuma yazmayı bilmesi gerekir.</a:t>
            </a:r>
          </a:p>
          <a:p>
            <a:pPr marL="0" indent="0">
              <a:buNone/>
            </a:pPr>
            <a:endParaRPr lang="tr-TR" dirty="0"/>
          </a:p>
          <a:p>
            <a:pPr algn="just"/>
            <a:r>
              <a:rPr lang="tr-TR" dirty="0" smtClean="0"/>
              <a:t>Öğrenci, metinde açıkça görülen durumları, düşünceleri ve bilgileri toplar.</a:t>
            </a:r>
            <a:endParaRPr lang="tr-TR" dirty="0"/>
          </a:p>
        </p:txBody>
      </p:sp>
    </p:spTree>
    <p:extLst>
      <p:ext uri="{BB962C8B-B14F-4D97-AF65-F5344CB8AC3E}">
        <p14:creationId xmlns:p14="http://schemas.microsoft.com/office/powerpoint/2010/main" val="23215861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DÜZEYLERİ</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1701947277"/>
              </p:ext>
            </p:extLst>
          </p:nvPr>
        </p:nvGraphicFramePr>
        <p:xfrm>
          <a:off x="6197600" y="1600200"/>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İçerik Yer Tutucusu 3"/>
          <p:cNvSpPr>
            <a:spLocks noGrp="1"/>
          </p:cNvSpPr>
          <p:nvPr>
            <p:ph sz="quarter" idx="13"/>
          </p:nvPr>
        </p:nvSpPr>
        <p:spPr/>
        <p:txBody>
          <a:bodyPr/>
          <a:lstStyle/>
          <a:p>
            <a:r>
              <a:rPr lang="tr-TR" dirty="0" smtClean="0"/>
              <a:t>Öğrenci metinde açıkça ifade edilmeyen bilgilere çıkarımlarda bulunarak, analiz ve sentez yaparak ulaşır.</a:t>
            </a:r>
          </a:p>
          <a:p>
            <a:endParaRPr lang="tr-TR" dirty="0"/>
          </a:p>
          <a:p>
            <a:pPr algn="just"/>
            <a:r>
              <a:rPr lang="tr-TR" dirty="0" smtClean="0"/>
              <a:t>Metinde aktarılan bilgilerle önbilgiler birleştirilerek yeniden anlamlandırılır.</a:t>
            </a:r>
          </a:p>
          <a:p>
            <a:pPr algn="just"/>
            <a:endParaRPr lang="tr-TR" dirty="0"/>
          </a:p>
          <a:p>
            <a:pPr algn="just"/>
            <a:r>
              <a:rPr lang="tr-TR" dirty="0" smtClean="0"/>
              <a:t>Yazar ile öğrencinin zihin yapıları ilişkilendirilir.</a:t>
            </a:r>
          </a:p>
          <a:p>
            <a:pPr marL="0" indent="0" algn="just">
              <a:buNone/>
            </a:pPr>
            <a:endParaRPr lang="tr-TR" dirty="0"/>
          </a:p>
        </p:txBody>
      </p:sp>
    </p:spTree>
    <p:extLst>
      <p:ext uri="{BB962C8B-B14F-4D97-AF65-F5344CB8AC3E}">
        <p14:creationId xmlns:p14="http://schemas.microsoft.com/office/powerpoint/2010/main" val="8192944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DÜZEYLERİ</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2977518923"/>
              </p:ext>
            </p:extLst>
          </p:nvPr>
        </p:nvGraphicFramePr>
        <p:xfrm>
          <a:off x="6197600" y="1600200"/>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İçerik Yer Tutucusu 3"/>
          <p:cNvSpPr>
            <a:spLocks noGrp="1"/>
          </p:cNvSpPr>
          <p:nvPr>
            <p:ph sz="quarter" idx="13"/>
          </p:nvPr>
        </p:nvSpPr>
        <p:spPr>
          <a:xfrm>
            <a:off x="509713" y="3109511"/>
            <a:ext cx="5388864" cy="1495540"/>
          </a:xfrm>
        </p:spPr>
        <p:txBody>
          <a:bodyPr/>
          <a:lstStyle/>
          <a:p>
            <a:pPr algn="just"/>
            <a:r>
              <a:rPr lang="tr-TR" dirty="0" smtClean="0"/>
              <a:t>Sonucunda metin hakkında bir yargıya ulaşılır.</a:t>
            </a:r>
            <a:endParaRPr lang="tr-TR" dirty="0"/>
          </a:p>
        </p:txBody>
      </p:sp>
    </p:spTree>
    <p:extLst>
      <p:ext uri="{BB962C8B-B14F-4D97-AF65-F5344CB8AC3E}">
        <p14:creationId xmlns:p14="http://schemas.microsoft.com/office/powerpoint/2010/main" val="181288265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DÜZEYLERİ</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1382242605"/>
              </p:ext>
            </p:extLst>
          </p:nvPr>
        </p:nvGraphicFramePr>
        <p:xfrm>
          <a:off x="6197600" y="1600200"/>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İçerik Yer Tutucusu 3"/>
          <p:cNvSpPr>
            <a:spLocks noGrp="1"/>
          </p:cNvSpPr>
          <p:nvPr>
            <p:ph sz="quarter" idx="13"/>
          </p:nvPr>
        </p:nvSpPr>
        <p:spPr>
          <a:xfrm>
            <a:off x="793214" y="2371380"/>
            <a:ext cx="5149431" cy="3181121"/>
          </a:xfrm>
        </p:spPr>
        <p:txBody>
          <a:bodyPr/>
          <a:lstStyle/>
          <a:p>
            <a:pPr algn="just"/>
            <a:r>
              <a:rPr lang="tr-TR" dirty="0" smtClean="0"/>
              <a:t>Metnin anlamının zihinde yapılandırılması sonucu oluşan yeni bilgiler günlük yaşamda kullanılır.</a:t>
            </a:r>
          </a:p>
          <a:p>
            <a:endParaRPr lang="tr-TR" dirty="0"/>
          </a:p>
          <a:p>
            <a:pPr algn="just"/>
            <a:r>
              <a:rPr lang="tr-TR" dirty="0" smtClean="0"/>
              <a:t>Öğrenilen bilgilerden yeni bilgiler üretme ve kullanma söz konusudur.</a:t>
            </a:r>
          </a:p>
          <a:p>
            <a:pPr marL="0" indent="0" algn="just">
              <a:buNone/>
            </a:pPr>
            <a:endParaRPr lang="tr-TR" dirty="0"/>
          </a:p>
        </p:txBody>
      </p:sp>
    </p:spTree>
    <p:extLst>
      <p:ext uri="{BB962C8B-B14F-4D97-AF65-F5344CB8AC3E}">
        <p14:creationId xmlns:p14="http://schemas.microsoft.com/office/powerpoint/2010/main" val="2191311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ETKİNLİKLERİ</a:t>
            </a:r>
            <a:endParaRPr lang="tr-TR"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361033547"/>
              </p:ext>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207579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dirty="0" smtClean="0"/>
              <a:t>ANLAMA ETKİNLİKLERİ</a:t>
            </a:r>
            <a:endParaRPr lang="tr-TR" dirty="0"/>
          </a:p>
        </p:txBody>
      </p:sp>
      <p:graphicFrame>
        <p:nvGraphicFramePr>
          <p:cNvPr id="7" name="İçerik Yer Tutucusu 6"/>
          <p:cNvGraphicFramePr>
            <a:graphicFrameLocks noGrp="1"/>
          </p:cNvGraphicFramePr>
          <p:nvPr>
            <p:ph sz="half" idx="2"/>
            <p:extLst>
              <p:ext uri="{D42A27DB-BD31-4B8C-83A1-F6EECF244321}">
                <p14:modId xmlns:p14="http://schemas.microsoft.com/office/powerpoint/2010/main" val="1939363714"/>
              </p:ext>
            </p:extLst>
          </p:nvPr>
        </p:nvGraphicFramePr>
        <p:xfrm>
          <a:off x="6197600" y="1600200"/>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İçerik Yer Tutucusu 5"/>
          <p:cNvSpPr>
            <a:spLocks noGrp="1"/>
          </p:cNvSpPr>
          <p:nvPr>
            <p:ph sz="quarter" idx="13"/>
          </p:nvPr>
        </p:nvSpPr>
        <p:spPr>
          <a:xfrm>
            <a:off x="881356" y="1777499"/>
            <a:ext cx="5640946" cy="4351338"/>
          </a:xfrm>
        </p:spPr>
        <p:txBody>
          <a:bodyPr/>
          <a:lstStyle/>
          <a:p>
            <a:pPr algn="just"/>
            <a:r>
              <a:rPr lang="tr-TR" dirty="0" smtClean="0"/>
              <a:t>Öğrencinin zihinsel olarak hazırlık yapmasını kapsar.</a:t>
            </a:r>
            <a:endParaRPr lang="tr-TR" dirty="0"/>
          </a:p>
          <a:p>
            <a:pPr algn="just"/>
            <a:r>
              <a:rPr lang="tr-TR" dirty="0" smtClean="0"/>
              <a:t>Çalışmanın nasıl yapılacağı, metinde sunulan kelimeleri, kavramları anlamak için neler yapılacağı konusunda öğrencileri hazırlamak gerekir.</a:t>
            </a:r>
          </a:p>
          <a:p>
            <a:pPr algn="just"/>
            <a:r>
              <a:rPr lang="tr-TR" dirty="0" smtClean="0"/>
              <a:t>Metin hakkında genel bir bakış açısı oluşturmak, kavramlar arası bağ kurmak, bilgilerin düzenlenmesi hakkında bilgi sahibi olmak önemlidir.</a:t>
            </a:r>
            <a:endParaRPr lang="tr-TR" dirty="0"/>
          </a:p>
        </p:txBody>
      </p:sp>
    </p:spTree>
    <p:extLst>
      <p:ext uri="{BB962C8B-B14F-4D97-AF65-F5344CB8AC3E}">
        <p14:creationId xmlns:p14="http://schemas.microsoft.com/office/powerpoint/2010/main" val="2045226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ANLAMA ETKİNLİKLERİ</a:t>
            </a:r>
            <a:endParaRPr lang="tr-TR" dirty="0"/>
          </a:p>
        </p:txBody>
      </p:sp>
      <p:graphicFrame>
        <p:nvGraphicFramePr>
          <p:cNvPr id="5" name="İçerik Yer Tutucusu 4"/>
          <p:cNvGraphicFramePr>
            <a:graphicFrameLocks noGrp="1"/>
          </p:cNvGraphicFramePr>
          <p:nvPr>
            <p:ph sz="half" idx="2"/>
            <p:extLst>
              <p:ext uri="{D42A27DB-BD31-4B8C-83A1-F6EECF244321}">
                <p14:modId xmlns:p14="http://schemas.microsoft.com/office/powerpoint/2010/main" val="1688140642"/>
              </p:ext>
            </p:extLst>
          </p:nvPr>
        </p:nvGraphicFramePr>
        <p:xfrm>
          <a:off x="6197600" y="1600200"/>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İçerik Yer Tutucusu 3"/>
          <p:cNvSpPr>
            <a:spLocks noGrp="1"/>
          </p:cNvSpPr>
          <p:nvPr>
            <p:ph sz="quarter" idx="13"/>
          </p:nvPr>
        </p:nvSpPr>
        <p:spPr>
          <a:xfrm>
            <a:off x="885940" y="1792574"/>
            <a:ext cx="5333999" cy="4351338"/>
          </a:xfrm>
        </p:spPr>
        <p:txBody>
          <a:bodyPr/>
          <a:lstStyle/>
          <a:p>
            <a:pPr algn="just"/>
            <a:r>
              <a:rPr lang="tr-TR" dirty="0" smtClean="0"/>
              <a:t>Metindeki ipuçlarından hareket etme, yeni kelimeleri kullanma, resimlerden yararlanarak çıkarım ve tahminler yapma vb. önemlidir.</a:t>
            </a:r>
          </a:p>
          <a:p>
            <a:pPr algn="just"/>
            <a:r>
              <a:rPr lang="tr-TR" dirty="0" smtClean="0"/>
              <a:t>Yeni kavramların mevcut bilgilerle bütünleştirilmesi ve metnin bütününün sorgulanmasına yardım edilmelidir.</a:t>
            </a:r>
            <a:endParaRPr lang="tr-TR" dirty="0"/>
          </a:p>
        </p:txBody>
      </p:sp>
    </p:spTree>
    <p:extLst>
      <p:ext uri="{BB962C8B-B14F-4D97-AF65-F5344CB8AC3E}">
        <p14:creationId xmlns:p14="http://schemas.microsoft.com/office/powerpoint/2010/main" val="3056969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0" y="0"/>
            <a:ext cx="10972800" cy="870333"/>
          </a:xfrm>
        </p:spPr>
        <p:txBody>
          <a:bodyPr/>
          <a:lstStyle/>
          <a:p>
            <a:pPr algn="l"/>
            <a:r>
              <a:rPr lang="tr-TR" dirty="0" smtClean="0"/>
              <a:t>ANLAMA ETKİNLİKLERİ</a:t>
            </a:r>
            <a:endParaRPr lang="tr-TR" dirty="0"/>
          </a:p>
        </p:txBody>
      </p:sp>
      <p:graphicFrame>
        <p:nvGraphicFramePr>
          <p:cNvPr id="6" name="İçerik Yer Tutucusu 5"/>
          <p:cNvGraphicFramePr>
            <a:graphicFrameLocks noGrp="1"/>
          </p:cNvGraphicFramePr>
          <p:nvPr>
            <p:ph idx="1"/>
            <p:extLst>
              <p:ext uri="{D42A27DB-BD31-4B8C-83A1-F6EECF244321}">
                <p14:modId xmlns:p14="http://schemas.microsoft.com/office/powerpoint/2010/main" val="1959800617"/>
              </p:ext>
            </p:extLst>
          </p:nvPr>
        </p:nvGraphicFramePr>
        <p:xfrm>
          <a:off x="-588703" y="494363"/>
          <a:ext cx="14887977" cy="5724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35548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b="1" dirty="0" smtClean="0"/>
              <a:t>ANLAMA NEDİR?</a:t>
            </a:r>
          </a:p>
          <a:p>
            <a:r>
              <a:rPr lang="tr-TR" dirty="0" smtClean="0"/>
              <a:t>Anlama </a:t>
            </a:r>
            <a:r>
              <a:rPr lang="tr-TR" dirty="0"/>
              <a:t>sürecinde okuyucu, metindeki bilgileri kendine göre seçmekte, bazılarını atlamakta bazı yerlere eklemeler yapmaktadır. Böylece okuyucunun anlam ile metnin anlamı farklı olabilmektedir. Okuyucu metinde sunulan anlamın dışına da çıkabilmektedir. </a:t>
            </a:r>
          </a:p>
          <a:p>
            <a:r>
              <a:rPr lang="tr-TR" dirty="0"/>
              <a:t>Anlama aynı zamanda zihinsel bir model oluşturma aracıdır. Okuyucunun metindeki bilgileri seçme, sıralama, bunları işleme ve yapılandırma gibi işlemlerini sürekli olarak yapması, giderek bir zihin modeli oluşturmasını getirmektedir. Buna anlama modeli denilmektedir. </a:t>
            </a:r>
          </a:p>
          <a:p>
            <a:pPr marL="0" indent="0">
              <a:buNone/>
            </a:pPr>
            <a:r>
              <a:rPr lang="tr-TR" dirty="0"/>
              <a:t/>
            </a:r>
            <a:br>
              <a:rPr lang="tr-TR" dirty="0"/>
            </a:br>
            <a:endParaRPr lang="tr-TR" dirty="0"/>
          </a:p>
        </p:txBody>
      </p:sp>
    </p:spTree>
    <p:extLst>
      <p:ext uri="{BB962C8B-B14F-4D97-AF65-F5344CB8AC3E}">
        <p14:creationId xmlns:p14="http://schemas.microsoft.com/office/powerpoint/2010/main" val="2048793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ANLAMA ÖĞRETİMİ</a:t>
            </a:r>
            <a:endParaRPr lang="tr-TR" dirty="0"/>
          </a:p>
        </p:txBody>
      </p:sp>
      <p:sp>
        <p:nvSpPr>
          <p:cNvPr id="3" name="İçerik Yer Tutucusu 2"/>
          <p:cNvSpPr>
            <a:spLocks noGrp="1"/>
          </p:cNvSpPr>
          <p:nvPr>
            <p:ph idx="1"/>
          </p:nvPr>
        </p:nvSpPr>
        <p:spPr/>
        <p:txBody>
          <a:bodyPr/>
          <a:lstStyle/>
          <a:p>
            <a:pPr fontAlgn="base"/>
            <a:r>
              <a:rPr lang="tr-TR" dirty="0"/>
              <a:t>Son yıllarda öğrencilerin anlama becerilerini geliştirmek için anlama öğretimi üzerinde durulmaktadır. Eskiden olduğu gibi “okumak anlamaktır” denilmemekte tam tersine “anlamak için okumak” denilmektedir. Böylece yazının anlamını araştırmak, keşfetmek ve zihinde yapılandırmak için anlama öğretimine önem verilmektedir. </a:t>
            </a:r>
          </a:p>
          <a:p>
            <a:r>
              <a:rPr lang="tr-TR" dirty="0"/>
              <a:t>Yapılandırıcı yaklaşıma göre okumanın amacı sadece anlamak değildir. Okuma sürecinde okuyucu, anlamı doğrultusunda  çalışma yapmakta, metindeki bilgilerle ön bilgileri bütünleştirerek zihinde yapılanmaktadır. </a:t>
            </a:r>
          </a:p>
          <a:p>
            <a:pPr marL="0" indent="0">
              <a:buNone/>
            </a:pPr>
            <a:r>
              <a:rPr lang="tr-TR" dirty="0"/>
              <a:t/>
            </a:r>
            <a:br>
              <a:rPr lang="tr-TR" dirty="0"/>
            </a:br>
            <a:endParaRPr lang="tr-TR" dirty="0"/>
          </a:p>
        </p:txBody>
      </p:sp>
    </p:spTree>
    <p:extLst>
      <p:ext uri="{BB962C8B-B14F-4D97-AF65-F5344CB8AC3E}">
        <p14:creationId xmlns:p14="http://schemas.microsoft.com/office/powerpoint/2010/main" val="2001303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t>ANLAMA </a:t>
            </a:r>
            <a:r>
              <a:rPr lang="tr-TR" dirty="0" smtClean="0"/>
              <a:t>MODELLERİ</a:t>
            </a:r>
            <a:endParaRPr lang="tr-TR" dirty="0"/>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1149165562"/>
              </p:ext>
            </p:extLst>
          </p:nvPr>
        </p:nvGraphicFramePr>
        <p:xfrm>
          <a:off x="462708" y="1476260"/>
          <a:ext cx="10902109" cy="43701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28365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SÜREÇSEL MODEL</a:t>
            </a: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a) Seçme: Okuyucu metinde önemli gördüğü bilgileri seçmektedir.</a:t>
            </a:r>
          </a:p>
          <a:p>
            <a:r>
              <a:rPr lang="tr-TR" dirty="0" smtClean="0"/>
              <a:t>b) Sıralama: Seçilen bilgiler önemine göre sıralanmaktadır.</a:t>
            </a:r>
          </a:p>
          <a:p>
            <a:r>
              <a:rPr lang="tr-TR" dirty="0" smtClean="0"/>
              <a:t>c) Düzenleme: Sıralanan bilgiler çeşitli işlemlerden geçirilerek düzenlenmektedir. </a:t>
            </a:r>
            <a:endParaRPr lang="tr-TR" dirty="0"/>
          </a:p>
        </p:txBody>
      </p:sp>
    </p:spTree>
    <p:extLst>
      <p:ext uri="{BB962C8B-B14F-4D97-AF65-F5344CB8AC3E}">
        <p14:creationId xmlns:p14="http://schemas.microsoft.com/office/powerpoint/2010/main" val="857144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ETKİLEŞİMSEL MODEL</a:t>
            </a:r>
            <a:endParaRPr lang="tr-TR" dirty="0"/>
          </a:p>
        </p:txBody>
      </p:sp>
      <p:sp>
        <p:nvSpPr>
          <p:cNvPr id="3" name="İçerik Yer Tutucusu 2"/>
          <p:cNvSpPr>
            <a:spLocks noGrp="1"/>
          </p:cNvSpPr>
          <p:nvPr>
            <p:ph idx="1"/>
          </p:nvPr>
        </p:nvSpPr>
        <p:spPr/>
        <p:txBody>
          <a:bodyPr/>
          <a:lstStyle/>
          <a:p>
            <a:pPr marL="0" indent="0">
              <a:buNone/>
            </a:pPr>
            <a:r>
              <a:rPr lang="tr-TR" dirty="0"/>
              <a:t> </a:t>
            </a:r>
            <a:r>
              <a:rPr lang="tr-TR" dirty="0" smtClean="0"/>
              <a:t>İyi bir anlama için üç değişkenin birbiriyle sürekli etkileşim içinde olması gerekir.  Bunlar: </a:t>
            </a:r>
          </a:p>
          <a:p>
            <a:r>
              <a:rPr lang="tr-TR" b="1" dirty="0" smtClean="0"/>
              <a:t>Okuyucu: </a:t>
            </a:r>
            <a:r>
              <a:rPr lang="tr-TR" dirty="0" smtClean="0"/>
              <a:t>Etkileşimsel modelin en önemli bileşeni okuyucudur.</a:t>
            </a:r>
          </a:p>
          <a:p>
            <a:r>
              <a:rPr lang="tr-TR" b="1" dirty="0" smtClean="0"/>
              <a:t>Metin: </a:t>
            </a:r>
            <a:r>
              <a:rPr lang="tr-TR" dirty="0" smtClean="0"/>
              <a:t>Metnin içeriği, yazarın anlatım biçimi, amacını ortaya koyma biçimi anlamayı kolaylaştırmaktadır.</a:t>
            </a:r>
          </a:p>
          <a:p>
            <a:r>
              <a:rPr lang="tr-TR" b="1" dirty="0" smtClean="0"/>
              <a:t>Ortam: </a:t>
            </a:r>
            <a:r>
              <a:rPr lang="tr-TR" dirty="0" smtClean="0"/>
              <a:t>okuyucunun metinle etkileştiği ve metni anlamaya çalıştığı ortamdır.</a:t>
            </a:r>
          </a:p>
          <a:p>
            <a:endParaRPr lang="tr-TR" dirty="0" smtClean="0"/>
          </a:p>
        </p:txBody>
      </p:sp>
    </p:spTree>
    <p:extLst>
      <p:ext uri="{BB962C8B-B14F-4D97-AF65-F5344CB8AC3E}">
        <p14:creationId xmlns:p14="http://schemas.microsoft.com/office/powerpoint/2010/main" val="2408253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ANLAMA SÜREÇLERİ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77456447"/>
              </p:ext>
            </p:extLst>
          </p:nvPr>
        </p:nvGraphicFramePr>
        <p:xfrm>
          <a:off x="609600" y="1600200"/>
          <a:ext cx="10972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282969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ANLAMA SÜREÇLERİ</a:t>
            </a:r>
            <a:endParaRPr lang="tr-TR" dirty="0"/>
          </a:p>
        </p:txBody>
      </p:sp>
      <p:graphicFrame>
        <p:nvGraphicFramePr>
          <p:cNvPr id="6" name="İçerik Yer Tutucusu 5"/>
          <p:cNvGraphicFramePr>
            <a:graphicFrameLocks noGrp="1"/>
          </p:cNvGraphicFramePr>
          <p:nvPr>
            <p:ph sz="half" idx="2"/>
            <p:extLst>
              <p:ext uri="{D42A27DB-BD31-4B8C-83A1-F6EECF244321}">
                <p14:modId xmlns:p14="http://schemas.microsoft.com/office/powerpoint/2010/main" val="2203880276"/>
              </p:ext>
            </p:extLst>
          </p:nvPr>
        </p:nvGraphicFramePr>
        <p:xfrm>
          <a:off x="3454400" y="1523082"/>
          <a:ext cx="53848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000838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Üst Düzey">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Üst Düzey">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243</TotalTime>
  <Words>1204</Words>
  <Application>Microsoft Office PowerPoint</Application>
  <PresentationFormat>Özel</PresentationFormat>
  <Paragraphs>181</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Üst Düzey</vt:lpstr>
      <vt:lpstr>ANLAMA BECERİLERİNİ GELİŞTİRME</vt:lpstr>
      <vt:lpstr>ANLAMA ÖĞRETİMİ</vt:lpstr>
      <vt:lpstr>PowerPoint Sunusu</vt:lpstr>
      <vt:lpstr>ANLAMA ÖĞRETİMİ</vt:lpstr>
      <vt:lpstr>ANLAMA MODELLERİ</vt:lpstr>
      <vt:lpstr>SÜREÇSEL MODEL</vt:lpstr>
      <vt:lpstr>ETKİLEŞİMSEL MODEL</vt:lpstr>
      <vt:lpstr>ANLAMA SÜREÇLERİ</vt:lpstr>
      <vt:lpstr>ANLAMA SÜREÇLERİ</vt:lpstr>
      <vt:lpstr>ANLAMA SÜREÇLERİ</vt:lpstr>
      <vt:lpstr>ANLAMA SÜREÇLERİ</vt:lpstr>
      <vt:lpstr>ANLAMA SÜREÇLERİ</vt:lpstr>
      <vt:lpstr>ANLAMA TEKNİKLERİ</vt:lpstr>
      <vt:lpstr>ANLAMA TEKNİKLERİ</vt:lpstr>
      <vt:lpstr>ANLAMA TEKNİKLERİ</vt:lpstr>
      <vt:lpstr>ANLAMA ÖĞRETİM MODELLERİ</vt:lpstr>
      <vt:lpstr>ANLAMA ÖĞRETİM MODELLERİ</vt:lpstr>
      <vt:lpstr>ANLAMA ÖĞRETİM MODELLERİ</vt:lpstr>
      <vt:lpstr>ANLAMA BECERİLERİNİ GELİŞTİRME</vt:lpstr>
      <vt:lpstr>ANLAMA DÜZEYLERİ</vt:lpstr>
      <vt:lpstr>ANLAMA DÜZEYLERİ</vt:lpstr>
      <vt:lpstr>ANLAMA DÜZEYLERİ</vt:lpstr>
      <vt:lpstr>ANLAMA DÜZEYLERİ</vt:lpstr>
      <vt:lpstr>ANLAMA DÜZEYLERİ</vt:lpstr>
      <vt:lpstr>ANLAMA ETKİNLİKLERİ</vt:lpstr>
      <vt:lpstr>ANLAMA ETKİNLİKLERİ</vt:lpstr>
      <vt:lpstr>ANLAMA ETKİNLİKLERİ</vt:lpstr>
      <vt:lpstr>ANLAMA ETKİNLİKLERİ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aslı</dc:creator>
  <cp:lastModifiedBy>Sy</cp:lastModifiedBy>
  <cp:revision>20</cp:revision>
  <dcterms:created xsi:type="dcterms:W3CDTF">2019-05-04T13:27:44Z</dcterms:created>
  <dcterms:modified xsi:type="dcterms:W3CDTF">2019-05-07T22:54:06Z</dcterms:modified>
</cp:coreProperties>
</file>