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FDF62-84E8-4C9F-898E-280EC81F13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Human Resources Management</a:t>
            </a:r>
            <a:endParaRPr lang="tr-TR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F83020-B864-4A66-A8F6-6FA08BB0B4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9</a:t>
            </a: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Developing Careers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7823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F7EE1-6F7C-4100-A2BC-B81CACBF8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Development Phase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9EF09-A89C-4FBB-9F90-2189A032B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Mentoring</a:t>
            </a:r>
          </a:p>
          <a:p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Coaching</a:t>
            </a:r>
          </a:p>
          <a:p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Job Rotation</a:t>
            </a:r>
          </a:p>
          <a:p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Tuition Assistance Programs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354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55EFF-8327-4952-ABA8-712380558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Developing Careers - Overview</a:t>
            </a:r>
            <a:br>
              <a:rPr lang="en-US" altLang="tr-TR" sz="4400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68D16-CB75-4B97-B2B4-D66F1804C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tr-TR" dirty="0"/>
              <a:t>Establish a sound process for helping employees develop their careers</a:t>
            </a:r>
          </a:p>
          <a:p>
            <a:pPr>
              <a:lnSpc>
                <a:spcPct val="90000"/>
              </a:lnSpc>
            </a:pPr>
            <a:endParaRPr lang="en-US" altLang="tr-TR" dirty="0"/>
          </a:p>
          <a:p>
            <a:pPr>
              <a:lnSpc>
                <a:spcPct val="90000"/>
              </a:lnSpc>
            </a:pPr>
            <a:r>
              <a:rPr lang="en-US" altLang="tr-TR" dirty="0"/>
              <a:t>Understand how to develop your own career</a:t>
            </a:r>
          </a:p>
          <a:p>
            <a:pPr>
              <a:lnSpc>
                <a:spcPct val="90000"/>
              </a:lnSpc>
            </a:pPr>
            <a:endParaRPr lang="en-US" altLang="tr-TR" dirty="0"/>
          </a:p>
          <a:p>
            <a:pPr>
              <a:lnSpc>
                <a:spcPct val="90000"/>
              </a:lnSpc>
            </a:pPr>
            <a:r>
              <a:rPr lang="en-US" altLang="tr-TR" dirty="0"/>
              <a:t>Identify the negative aspects of an overemphasis on career development</a:t>
            </a:r>
          </a:p>
          <a:p>
            <a:pPr>
              <a:lnSpc>
                <a:spcPct val="90000"/>
              </a:lnSpc>
            </a:pPr>
            <a:endParaRPr lang="en-US" altLang="tr-TR" dirty="0"/>
          </a:p>
          <a:p>
            <a:pPr>
              <a:lnSpc>
                <a:spcPct val="90000"/>
              </a:lnSpc>
            </a:pPr>
            <a:r>
              <a:rPr lang="en-US" altLang="tr-TR" dirty="0"/>
              <a:t>Understand the importance of dual-career issues in career development</a:t>
            </a:r>
          </a:p>
          <a:p>
            <a:pPr>
              <a:lnSpc>
                <a:spcPct val="90000"/>
              </a:lnSpc>
            </a:pPr>
            <a:endParaRPr lang="en-US" altLang="tr-TR" dirty="0"/>
          </a:p>
          <a:p>
            <a:pPr>
              <a:lnSpc>
                <a:spcPct val="90000"/>
              </a:lnSpc>
            </a:pPr>
            <a:r>
              <a:rPr lang="en-US" altLang="tr-TR" dirty="0"/>
              <a:t>Develop a skills inventory and a career path</a:t>
            </a:r>
          </a:p>
          <a:p>
            <a:pPr>
              <a:lnSpc>
                <a:spcPct val="90000"/>
              </a:lnSpc>
            </a:pPr>
            <a:endParaRPr lang="en-US" altLang="tr-TR" dirty="0"/>
          </a:p>
          <a:p>
            <a:pPr>
              <a:lnSpc>
                <a:spcPct val="90000"/>
              </a:lnSpc>
            </a:pPr>
            <a:r>
              <a:rPr lang="en-US" altLang="tr-TR" dirty="0"/>
              <a:t>Establish an organizational culture that supports career development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6913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38FCF-BA4A-4BBB-92B2-5C88F9E1D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Developing Careers - Overview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FA79F-E2F9-44D5-BB3F-C7A6D4127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dirty="0"/>
              <a:t>Establish a sound process for helping employees develop their careers</a:t>
            </a:r>
          </a:p>
          <a:p>
            <a:pPr>
              <a:lnSpc>
                <a:spcPct val="90000"/>
              </a:lnSpc>
            </a:pPr>
            <a:r>
              <a:rPr lang="en-US" altLang="tr-TR" dirty="0"/>
              <a:t>Understand how to develop your own career</a:t>
            </a:r>
          </a:p>
          <a:p>
            <a:pPr>
              <a:lnSpc>
                <a:spcPct val="90000"/>
              </a:lnSpc>
            </a:pPr>
            <a:r>
              <a:rPr lang="en-US" altLang="tr-TR" dirty="0"/>
              <a:t>Identify the negative aspects of an overemphasis on career development</a:t>
            </a:r>
          </a:p>
          <a:p>
            <a:pPr>
              <a:lnSpc>
                <a:spcPct val="90000"/>
              </a:lnSpc>
            </a:pPr>
            <a:r>
              <a:rPr lang="en-US" altLang="tr-TR" dirty="0"/>
              <a:t>Understand the importance of dual-career issues in career development</a:t>
            </a:r>
          </a:p>
          <a:p>
            <a:pPr>
              <a:lnSpc>
                <a:spcPct val="90000"/>
              </a:lnSpc>
            </a:pPr>
            <a:r>
              <a:rPr lang="en-US" altLang="tr-TR" dirty="0"/>
              <a:t>Develop a skills inventory and a career path</a:t>
            </a:r>
          </a:p>
          <a:p>
            <a:pPr>
              <a:lnSpc>
                <a:spcPct val="90000"/>
              </a:lnSpc>
            </a:pPr>
            <a:r>
              <a:rPr lang="en-US" altLang="tr-TR" dirty="0"/>
              <a:t>Establish an organizational culture that supports career development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5943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EB0FB-7810-43CE-ADD6-23C4F468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Career Development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1BCF2-AD93-4FEE-B417-9C64EBB6F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What is career development?</a:t>
            </a:r>
          </a:p>
          <a:p>
            <a:pPr>
              <a:buFontTx/>
              <a:buNone/>
            </a:pPr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- An ongoing and formalized effort that focuses on developing enriched and more capable workers.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014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316D2-9BA1-4D0C-8527-2BAAF71F5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Challenges in Career Development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3C982-D23A-491A-8090-92418F94F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Who will be responsible?</a:t>
            </a:r>
          </a:p>
          <a:p>
            <a:endParaRPr lang="en-US" altLang="tr-TR" sz="32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How much emphasis is appropriate?</a:t>
            </a:r>
          </a:p>
          <a:p>
            <a:endParaRPr lang="en-US" altLang="tr-TR" sz="32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How will the needs of a diverse workforce be met?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2075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9AC7B-0336-44E9-A358-AEE7EDFE5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Challenges in Career Development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BB8AF-F781-4ADC-BA3C-FFA3F04A8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algn="ctr">
              <a:buFontTx/>
              <a:buNone/>
            </a:pPr>
            <a:r>
              <a:rPr lang="en-US" altLang="tr-TR" sz="3200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Dual-career couple</a:t>
            </a:r>
            <a:r>
              <a:rPr lang="en-US" altLang="tr-TR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</a:p>
          <a:p>
            <a:pPr algn="ctr">
              <a:buFontTx/>
              <a:buNone/>
            </a:pPr>
            <a:r>
              <a:rPr lang="en-US" altLang="tr-TR" sz="32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 couple whose members both have occupational responsibilities and career issues at stake.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5328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ED2C8-54D5-46FF-A844-D40A2B74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Challenges in Career Development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D9DC7-FB7F-4F9F-A7E0-BB3B6624A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tr-TR" sz="3200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Meeting the Challenges of Effective Career Development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altLang="tr-TR" sz="3200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altLang="tr-TR" sz="32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Assessment Phase</a:t>
            </a:r>
          </a:p>
          <a:p>
            <a:pPr>
              <a:lnSpc>
                <a:spcPct val="90000"/>
              </a:lnSpc>
            </a:pPr>
            <a:r>
              <a:rPr lang="en-US" altLang="tr-TR" sz="32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Direction Phase</a:t>
            </a:r>
          </a:p>
          <a:p>
            <a:pPr>
              <a:lnSpc>
                <a:spcPct val="90000"/>
              </a:lnSpc>
            </a:pPr>
            <a:r>
              <a:rPr lang="en-US" altLang="tr-TR" sz="32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Development Phase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541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9B06D-1F43-4CBF-9D4E-004056CF8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Assessment Phase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52932-938B-449B-BE88-B107A1046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z="4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Self-Assessment</a:t>
            </a:r>
          </a:p>
          <a:p>
            <a:r>
              <a:rPr lang="en-US" altLang="tr-TR" sz="4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Organizational Assessment</a:t>
            </a:r>
          </a:p>
          <a:p>
            <a:pPr lvl="1"/>
            <a:r>
              <a:rPr lang="en-US" altLang="tr-TR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Promotability Forecast</a:t>
            </a:r>
          </a:p>
          <a:p>
            <a:pPr lvl="1"/>
            <a:r>
              <a:rPr lang="en-US" altLang="tr-TR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Succession Planning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7423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1E5C6-E3A8-438A-B6B3-B52974BB2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Direction Phase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77824-F82B-4DE0-ADBE-5AB95D624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z="3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Individual Career Counseling</a:t>
            </a:r>
          </a:p>
          <a:p>
            <a:r>
              <a:rPr lang="en-US" altLang="tr-TR" sz="3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Information Services</a:t>
            </a:r>
          </a:p>
          <a:p>
            <a:pPr lvl="1"/>
            <a:r>
              <a:rPr lang="en-US" altLang="tr-TR" sz="2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Job-posting systems</a:t>
            </a:r>
          </a:p>
          <a:p>
            <a:pPr lvl="1"/>
            <a:r>
              <a:rPr lang="en-US" altLang="tr-TR" sz="2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Skills inventories</a:t>
            </a:r>
          </a:p>
          <a:p>
            <a:pPr lvl="1"/>
            <a:r>
              <a:rPr lang="en-US" altLang="tr-TR" sz="2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Career paths</a:t>
            </a:r>
          </a:p>
          <a:p>
            <a:pPr lvl="1"/>
            <a:r>
              <a:rPr lang="en-US" altLang="tr-TR" sz="2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Career resource center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57498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</TotalTime>
  <Words>249</Words>
  <Application>Microsoft Office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Human Resources Management</vt:lpstr>
      <vt:lpstr>Developing Careers - Overview </vt:lpstr>
      <vt:lpstr>Developing Careers - Overview</vt:lpstr>
      <vt:lpstr>Career Development</vt:lpstr>
      <vt:lpstr>Challenges in Career Development</vt:lpstr>
      <vt:lpstr>Challenges in Career Development</vt:lpstr>
      <vt:lpstr>Challenges in Career Development</vt:lpstr>
      <vt:lpstr>The Assessment Phase</vt:lpstr>
      <vt:lpstr>The Direction Phase</vt:lpstr>
      <vt:lpstr>The Development Phase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Management</dc:title>
  <dc:creator>Author 2</dc:creator>
  <cp:lastModifiedBy>Author 2</cp:lastModifiedBy>
  <cp:revision>2</cp:revision>
  <dcterms:created xsi:type="dcterms:W3CDTF">2020-01-13T19:31:26Z</dcterms:created>
  <dcterms:modified xsi:type="dcterms:W3CDTF">2020-01-14T09:20:55Z</dcterms:modified>
</cp:coreProperties>
</file>