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61" r:id="rId3"/>
    <p:sldId id="262" r:id="rId4"/>
    <p:sldId id="263" r:id="rId5"/>
    <p:sldId id="264" r:id="rId6"/>
    <p:sldId id="265" r:id="rId7"/>
    <p:sldId id="266" r:id="rId8"/>
    <p:sldId id="267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58" autoAdjust="0"/>
    <p:restoredTop sz="94660"/>
  </p:normalViewPr>
  <p:slideViewPr>
    <p:cSldViewPr snapToGrid="0">
      <p:cViewPr varScale="1">
        <p:scale>
          <a:sx n="56" d="100"/>
          <a:sy n="56" d="100"/>
        </p:scale>
        <p:origin x="102" y="3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/>
              <a:t>Asıl alt başlık stilini düzenlemek için tıklayın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30C0A-5464-4FE4-84EB-FF9C94016DF4}" type="datetimeFigureOut">
              <a:rPr lang="en-US" smtClean="0"/>
              <a:t>7/9/2018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7099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smtClean="0"/>
              <a:t>7/9/2018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35662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smtClean="0"/>
              <a:t>7/9/2018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493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smtClean="0"/>
              <a:t>7/9/2018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6273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 Bilgis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C6404-AD6E-4860-8E75-697CA40B95DA}" type="datetimeFigureOut">
              <a:rPr lang="en-US" smtClean="0"/>
              <a:t>7/9/2018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595807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smtClean="0"/>
              <a:t>7/9/2018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42454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smtClean="0"/>
              <a:t>7/9/2018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9741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smtClean="0"/>
              <a:t>7/9/2018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99009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smtClean="0"/>
              <a:t>7/9/2018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51217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D1BE4249-C0D0-4B06-8692-E8BB871AF643}" type="datetimeFigureOut">
              <a:rPr lang="en-US" smtClean="0"/>
              <a:t>7/9/2018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A7A6979-0714-4377-B894-6BE4C2D6E2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8945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simgeye tıklayın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B0DB6-F5C7-45FB-8CF3-31B45F9C2DAC}" type="datetimeFigureOut">
              <a:rPr lang="en-US" smtClean="0"/>
              <a:t>7/9/2018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2722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1160EA64-D806-43AC-9DF2-F8C432F32B4C}" type="datetimeFigureOut">
              <a:rPr lang="en-US" smtClean="0"/>
              <a:t>7/9/2018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266934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1D0C23B4-195B-48B6-AB32-EA1423E75E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>
                <a:cs typeface="Calibri Light"/>
              </a:rPr>
              <a:t>SOSYAL BİLİMLER FELSEFESİ </a:t>
            </a:r>
          </a:p>
        </p:txBody>
      </p:sp>
    </p:spTree>
    <p:extLst>
      <p:ext uri="{BB962C8B-B14F-4D97-AF65-F5344CB8AC3E}">
        <p14:creationId xmlns:p14="http://schemas.microsoft.com/office/powerpoint/2010/main" val="9502662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/>
              <a:t>1. HAFTA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tr-TR" sz="4000" dirty="0"/>
          </a:p>
          <a:p>
            <a:r>
              <a:rPr lang="tr-TR" sz="4000" dirty="0"/>
              <a:t>Dersin işleyişi ve biçimine dair bilgilendirme</a:t>
            </a:r>
            <a:endParaRPr lang="tr-TR" dirty="0"/>
          </a:p>
          <a:p>
            <a:pPr>
              <a:buFont typeface="Arial" panose="020B0604020202020204" pitchFamily="34" charset="0"/>
              <a:buChar char="•"/>
            </a:pPr>
            <a:endParaRPr lang="tr-TR" dirty="0"/>
          </a:p>
          <a:p>
            <a:endParaRPr lang="tr-TR" sz="4000" dirty="0"/>
          </a:p>
        </p:txBody>
      </p:sp>
    </p:spTree>
    <p:extLst>
      <p:ext uri="{BB962C8B-B14F-4D97-AF65-F5344CB8AC3E}">
        <p14:creationId xmlns:p14="http://schemas.microsoft.com/office/powerpoint/2010/main" val="11363755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78FCF365-4C91-455E-98D2-85A787D33D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9A6CC97-2A3A-426F-A7EF-3743FC7862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3200" u="sng" dirty="0"/>
              <a:t>Bilgi meselesinin felsefe, bilim ve sosyal bilimler çerçevesinde incelenmesi: </a:t>
            </a:r>
          </a:p>
          <a:p>
            <a:endParaRPr lang="tr-TR" dirty="0"/>
          </a:p>
          <a:p>
            <a:r>
              <a:rPr lang="tr-TR" sz="2800" dirty="0"/>
              <a:t>Bilgi meselesinin (epistemoloji) felsefi düşünce, bilim ve 19. yüzyılda sosyal bilimlerle ilişkisi tarihsel olarak ele alınacaktır. </a:t>
            </a:r>
          </a:p>
        </p:txBody>
      </p:sp>
    </p:spTree>
    <p:extLst>
      <p:ext uri="{BB962C8B-B14F-4D97-AF65-F5344CB8AC3E}">
        <p14:creationId xmlns:p14="http://schemas.microsoft.com/office/powerpoint/2010/main" val="3803387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9FBA33E2-4697-4B3D-BA8B-0CA8493A5F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CA5A750-877A-4B41-9288-D72918104C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3600" u="sng" dirty="0"/>
              <a:t>Bilgi felsefesinin gelişimi: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sz="2400" dirty="0"/>
              <a:t>Felsefe ile bilim arasındaki ortaklıklar ele alınacaktır. </a:t>
            </a:r>
          </a:p>
          <a:p>
            <a:pPr>
              <a:buFont typeface="Arial" panose="020B0604020202020204" pitchFamily="34" charset="0"/>
              <a:buChar char="•"/>
            </a:pPr>
            <a:endParaRPr lang="tr-TR" sz="2400" dirty="0"/>
          </a:p>
          <a:p>
            <a:pPr>
              <a:buFont typeface="Arial" panose="020B0604020202020204" pitchFamily="34" charset="0"/>
              <a:buChar char="•"/>
            </a:pPr>
            <a:r>
              <a:rPr lang="tr-TR" sz="2400" dirty="0"/>
              <a:t>Modern bilimin doğuşu ve modern felsefenin gelişmesi ile birlikte felsefe ve bilim arasındaki farklılıklar ele alınacaktır. </a:t>
            </a:r>
          </a:p>
        </p:txBody>
      </p:sp>
    </p:spTree>
    <p:extLst>
      <p:ext uri="{BB962C8B-B14F-4D97-AF65-F5344CB8AC3E}">
        <p14:creationId xmlns:p14="http://schemas.microsoft.com/office/powerpoint/2010/main" val="38992180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58B20E6A-AE67-4BDE-85FD-64DAF717D1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968EDFB-AE23-49CA-9CFE-D1E74A8220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3200" u="sng" dirty="0"/>
              <a:t>Yöntem sorunu:</a:t>
            </a:r>
          </a:p>
          <a:p>
            <a:endParaRPr lang="tr-TR" sz="3200" u="sng" dirty="0"/>
          </a:p>
          <a:p>
            <a:r>
              <a:rPr lang="tr-TR" sz="2800" dirty="0"/>
              <a:t>Modern bilimin gelişmesi ile birlikte, modern felsefenin en önemli meselesi haline gelen yöntem sorunu ele alınacaktır.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951685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41C73FE2-4727-42CB-ACFA-782E2E1443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61F03343-AEA0-47C9-AEE0-8DA05C2FC3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0465" y="1931998"/>
            <a:ext cx="10058400" cy="4023360"/>
          </a:xfrm>
        </p:spPr>
        <p:txBody>
          <a:bodyPr/>
          <a:lstStyle/>
          <a:p>
            <a:r>
              <a:rPr lang="tr-TR" sz="3200" u="sng" dirty="0"/>
              <a:t>Doğa bilimleri ile sosyal bilimler arasındaki ilişki:</a:t>
            </a:r>
          </a:p>
          <a:p>
            <a:endParaRPr lang="tr-TR" sz="3200" u="sng" dirty="0"/>
          </a:p>
          <a:p>
            <a:r>
              <a:rPr lang="tr-TR" sz="2800" dirty="0"/>
              <a:t>Sosyal bilimlerin kuruluşunda doğa bilimlerinin yönteminde ve bilimsel anlayışından nasıl etkilendiği ele alınacaktır.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446365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83B5DE0D-4FA3-41F5-A39A-9BCCD68F25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895DC92-4709-4C19-AEE3-2FD8B2ECBA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3600" u="sng" dirty="0"/>
              <a:t>Sosyal bilimlerin kuruluşu:</a:t>
            </a:r>
          </a:p>
          <a:p>
            <a:endParaRPr lang="tr-TR" sz="3600" u="sng" dirty="0"/>
          </a:p>
          <a:p>
            <a:r>
              <a:rPr lang="tr-TR" sz="2800" dirty="0"/>
              <a:t>Modernite ile birlikte yeniden ortaya çıkan üniversitelerin «Büyük </a:t>
            </a:r>
            <a:r>
              <a:rPr lang="tr-TR" sz="2800" dirty="0" err="1"/>
              <a:t>Dönüşüm»ü</a:t>
            </a:r>
            <a:r>
              <a:rPr lang="tr-TR" sz="2800" dirty="0"/>
              <a:t> açıklama çabası olarak doğan sosyal bilimlerin kuruluşu ele alınacaktır.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66976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46BFB57F-2D94-4E79-86B1-5B5B4DCAC3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72330D2-83E1-43E6-83AB-C92D606CEE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3200" u="sng" dirty="0"/>
              <a:t>Farklı sosyal bilim anlayışları:</a:t>
            </a:r>
          </a:p>
          <a:p>
            <a:endParaRPr lang="tr-TR" dirty="0"/>
          </a:p>
          <a:p>
            <a:r>
              <a:rPr lang="tr-TR" sz="2800" dirty="0"/>
              <a:t>Sosyal bilimlerin tek </a:t>
            </a:r>
            <a:r>
              <a:rPr lang="tr-TR" sz="2800" dirty="0" err="1"/>
              <a:t>paradigmalı</a:t>
            </a:r>
            <a:r>
              <a:rPr lang="tr-TR" sz="2800" dirty="0"/>
              <a:t> bir bilim olmadığı üzerinde durulup, sosyal gerçekliğe farklı bakan yaklaşımlar ele alınacaktır. </a:t>
            </a:r>
          </a:p>
        </p:txBody>
      </p:sp>
    </p:spTree>
    <p:extLst>
      <p:ext uri="{BB962C8B-B14F-4D97-AF65-F5344CB8AC3E}">
        <p14:creationId xmlns:p14="http://schemas.microsoft.com/office/powerpoint/2010/main" val="444654780"/>
      </p:ext>
    </p:extLst>
  </p:cSld>
  <p:clrMapOvr>
    <a:masterClrMapping/>
  </p:clrMapOvr>
</p:sld>
</file>

<file path=ppt/theme/theme1.xml><?xml version="1.0" encoding="utf-8"?>
<a:theme xmlns:a="http://schemas.openxmlformats.org/drawingml/2006/main" name="Geçmişe bakış">
  <a:themeElements>
    <a:clrScheme name="Geçmişe bakış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Geçmişe bakış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eçmişe bakı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165</Words>
  <Application>Microsoft Office PowerPoint</Application>
  <PresentationFormat>Geniş ekran</PresentationFormat>
  <Paragraphs>23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Geçmişe bakış</vt:lpstr>
      <vt:lpstr>SOSYAL BİLİMLER FELSEFESİ </vt:lpstr>
      <vt:lpstr>1. HAFTA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SOSYAL BİLİMLER FELSEFESİ </dc:title>
  <dc:creator>Hasan.Pekdemir</dc:creator>
  <cp:lastModifiedBy>Hasan.Pekdemir</cp:lastModifiedBy>
  <cp:revision>4</cp:revision>
  <dcterms:created xsi:type="dcterms:W3CDTF">2018-07-09T08:11:04Z</dcterms:created>
  <dcterms:modified xsi:type="dcterms:W3CDTF">2018-07-09T11:22:24Z</dcterms:modified>
</cp:coreProperties>
</file>