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9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6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9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2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58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4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74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0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21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BE4249-C0D0-4B06-8692-E8BB871AF643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94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7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69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0C23B4-195B-48B6-AB32-EA1423E75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>
                <a:cs typeface="Calibri Light"/>
              </a:rPr>
              <a:t>SOSYAL BİLİMLER FELSEFESİ </a:t>
            </a:r>
          </a:p>
        </p:txBody>
      </p:sp>
    </p:spTree>
    <p:extLst>
      <p:ext uri="{BB962C8B-B14F-4D97-AF65-F5344CB8AC3E}">
        <p14:creationId xmlns:p14="http://schemas.microsoft.com/office/powerpoint/2010/main" val="950266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1. 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000" dirty="0"/>
          </a:p>
          <a:p>
            <a:r>
              <a:rPr lang="tr-TR" sz="4000" dirty="0"/>
              <a:t>Dersin işleyişi ve biçimine dair bilgilendirme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136375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FCF365-4C91-455E-98D2-85A787D33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A6CC97-2A3A-426F-A7EF-3743FC786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u="sng" dirty="0"/>
              <a:t>Bilgi meselesinin felsefe, bilim ve sosyal bilimler çerçevesinde incelenmesi: </a:t>
            </a:r>
          </a:p>
          <a:p>
            <a:endParaRPr lang="tr-TR" dirty="0"/>
          </a:p>
          <a:p>
            <a:r>
              <a:rPr lang="tr-TR" sz="2800" dirty="0"/>
              <a:t>Bilgi meselesinin (epistemoloji) felsefi düşünce, bilim ve 19. yüzyılda sosyal bilimlerle ilişkisi tarihsel olarak ele alınacaktır. </a:t>
            </a:r>
          </a:p>
        </p:txBody>
      </p:sp>
    </p:spTree>
    <p:extLst>
      <p:ext uri="{BB962C8B-B14F-4D97-AF65-F5344CB8AC3E}">
        <p14:creationId xmlns:p14="http://schemas.microsoft.com/office/powerpoint/2010/main" val="380338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BA33E2-4697-4B3D-BA8B-0CA8493A5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A5A750-877A-4B41-9288-D72918104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u="sng" dirty="0"/>
              <a:t>Bilgi felsefesinin gelişimi: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/>
              <a:t>Felsefe ile bilim arasındaki ortaklıklar ele alınacaktır.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/>
              <a:t>Modern bilimin doğuşu ve modern felsefenin gelişmesi ile birlikte felsefe ve bilim arasındaki farklılıklar ele alınacaktır. </a:t>
            </a:r>
          </a:p>
        </p:txBody>
      </p:sp>
    </p:spTree>
    <p:extLst>
      <p:ext uri="{BB962C8B-B14F-4D97-AF65-F5344CB8AC3E}">
        <p14:creationId xmlns:p14="http://schemas.microsoft.com/office/powerpoint/2010/main" val="389921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B20E6A-AE67-4BDE-85FD-64DAF717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68EDFB-AE23-49CA-9CFE-D1E74A822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u="sng" dirty="0"/>
              <a:t>Yöntem sorunu:</a:t>
            </a:r>
          </a:p>
          <a:p>
            <a:endParaRPr lang="tr-TR" sz="3200" u="sng" dirty="0"/>
          </a:p>
          <a:p>
            <a:r>
              <a:rPr lang="tr-TR" sz="2800" dirty="0"/>
              <a:t>Modern bilimin gelişmesi ile birlikte, modern felsefenin en önemli meselesi haline gelen yöntem sorunu ele alınacaktır.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5168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1C73FE2-4727-42CB-ACFA-782E2E144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03343-AEA0-47C9-AEE0-8DA05C2FC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465" y="1931998"/>
            <a:ext cx="10058400" cy="4023360"/>
          </a:xfrm>
        </p:spPr>
        <p:txBody>
          <a:bodyPr/>
          <a:lstStyle/>
          <a:p>
            <a:r>
              <a:rPr lang="tr-TR" sz="3200" u="sng" dirty="0"/>
              <a:t>Doğa bilimleri ile sosyal bilimler arasındaki ilişki:</a:t>
            </a:r>
          </a:p>
          <a:p>
            <a:endParaRPr lang="tr-TR" sz="3200" u="sng" dirty="0"/>
          </a:p>
          <a:p>
            <a:r>
              <a:rPr lang="tr-TR" sz="2800" dirty="0"/>
              <a:t>Sosyal bilimlerin kuruluşunda doğa bilimlerinin yönteminde ve bilimsel anlayışından nasıl etkilendiği ele alınacaktır.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463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3B5DE0D-4FA3-41F5-A39A-9BCCD68F2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95DC92-4709-4C19-AEE3-2FD8B2ECB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u="sng" dirty="0"/>
              <a:t>Sosyal bilimlerin kuruluşu:</a:t>
            </a:r>
          </a:p>
          <a:p>
            <a:endParaRPr lang="tr-TR" sz="3600" u="sng" dirty="0"/>
          </a:p>
          <a:p>
            <a:r>
              <a:rPr lang="tr-TR" sz="2800" dirty="0"/>
              <a:t>Modernite ile birlikte yeniden ortaya çıkan üniversitelerin «Büyük </a:t>
            </a:r>
            <a:r>
              <a:rPr lang="tr-TR" sz="2800" dirty="0" err="1"/>
              <a:t>Dönüşüm»ü</a:t>
            </a:r>
            <a:r>
              <a:rPr lang="tr-TR" sz="2800" dirty="0"/>
              <a:t> açıklama çabası olarak doğan sosyal bilimlerin kuruluşu ele alınacaktır.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697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6BFB57F-2D94-4E79-86B1-5B5B4DCAC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2330D2-83E1-43E6-83AB-C92D606CE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u="sng" dirty="0"/>
              <a:t>Farklı sosyal bilim anlayışları:</a:t>
            </a:r>
          </a:p>
          <a:p>
            <a:endParaRPr lang="tr-TR" dirty="0"/>
          </a:p>
          <a:p>
            <a:r>
              <a:rPr lang="tr-TR" sz="2800" dirty="0"/>
              <a:t>Sosyal bilimlerin tek </a:t>
            </a:r>
            <a:r>
              <a:rPr lang="tr-TR" sz="2800" dirty="0" err="1"/>
              <a:t>paradigmalı</a:t>
            </a:r>
            <a:r>
              <a:rPr lang="tr-TR" sz="2800" dirty="0"/>
              <a:t> bir bilim olmadığı üzerinde durulup, sosyal gerçekliğe farklı bakan yaklaşımlar ele alınacaktır. </a:t>
            </a:r>
          </a:p>
        </p:txBody>
      </p:sp>
    </p:spTree>
    <p:extLst>
      <p:ext uri="{BB962C8B-B14F-4D97-AF65-F5344CB8AC3E}">
        <p14:creationId xmlns:p14="http://schemas.microsoft.com/office/powerpoint/2010/main" val="44465478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165</Words>
  <Application>Microsoft Office PowerPoint</Application>
  <PresentationFormat>Geniş ekran</PresentationFormat>
  <Paragraphs>23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Geçmişe bakış</vt:lpstr>
      <vt:lpstr>SOSYAL BİLİMLER FELSEFESİ </vt:lpstr>
      <vt:lpstr>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BİLİMLER FELSEFESİ </dc:title>
  <dc:creator>Hasan.Pekdemir</dc:creator>
  <cp:lastModifiedBy>Hasan.Pekdemir</cp:lastModifiedBy>
  <cp:revision>4</cp:revision>
  <dcterms:created xsi:type="dcterms:W3CDTF">2018-07-09T08:11:04Z</dcterms:created>
  <dcterms:modified xsi:type="dcterms:W3CDTF">2018-07-09T11:22:24Z</dcterms:modified>
</cp:coreProperties>
</file>