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9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792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750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7787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4119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6941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357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968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7592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1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780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392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623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178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892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992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251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840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7020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HAK KAVRAMI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Hak, hukuk düzeni tarafından korunan menfaattir.  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HAKLAR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KAMU HAKLARI                  ÖZEL HAKLAR</a:t>
            </a:r>
          </a:p>
          <a:p>
            <a:pPr marL="0" indent="0" algn="ctr">
              <a:buNone/>
            </a:pPr>
            <a:endParaRPr lang="tr-TR" dirty="0" smtClean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5809652" y="3236258"/>
            <a:ext cx="914400" cy="914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 flipH="1">
            <a:off x="4429247" y="3350871"/>
            <a:ext cx="787078" cy="914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8444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 HUKUKU MÜEYYİDELERİ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Cezai Müeyyideler: Ceza Hukuku kurallarından </a:t>
            </a:r>
            <a:r>
              <a:rPr lang="tr-TR" dirty="0"/>
              <a:t>k</a:t>
            </a:r>
            <a:r>
              <a:rPr lang="tr-TR" dirty="0" smtClean="0"/>
              <a:t>aynaklanır.</a:t>
            </a:r>
          </a:p>
          <a:p>
            <a:pPr>
              <a:buFontTx/>
              <a:buChar char="-"/>
            </a:pPr>
            <a:r>
              <a:rPr lang="tr-TR" dirty="0" smtClean="0"/>
              <a:t>Hapis Cezası</a:t>
            </a:r>
          </a:p>
          <a:p>
            <a:r>
              <a:rPr lang="tr-TR" dirty="0" smtClean="0"/>
              <a:t>Ağırlaştırılmış Müebbet Hapis Cezası</a:t>
            </a:r>
          </a:p>
          <a:p>
            <a:r>
              <a:rPr lang="tr-TR" dirty="0" smtClean="0"/>
              <a:t>Müebbet Hapis Cezası</a:t>
            </a:r>
          </a:p>
          <a:p>
            <a:r>
              <a:rPr lang="tr-TR" dirty="0" smtClean="0"/>
              <a:t>Süreli Hapis Cezası</a:t>
            </a:r>
          </a:p>
          <a:p>
            <a:pPr>
              <a:buFontTx/>
              <a:buChar char="-"/>
            </a:pPr>
            <a:r>
              <a:rPr lang="tr-TR" dirty="0" smtClean="0"/>
              <a:t>Adli Para Cezası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6881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İdari Müeyyideler: İdare Hukukundan kaynaklanır.</a:t>
            </a:r>
          </a:p>
          <a:p>
            <a:pPr marL="0" indent="0">
              <a:buNone/>
            </a:pPr>
            <a:endParaRPr lang="tr-TR" dirty="0" smtClean="0"/>
          </a:p>
          <a:p>
            <a:pPr>
              <a:buFontTx/>
              <a:buChar char="-"/>
            </a:pPr>
            <a:r>
              <a:rPr lang="tr-TR" dirty="0" smtClean="0"/>
              <a:t>Özel </a:t>
            </a:r>
            <a:r>
              <a:rPr lang="tr-TR" dirty="0"/>
              <a:t>k</a:t>
            </a:r>
            <a:r>
              <a:rPr lang="tr-TR" dirty="0" smtClean="0"/>
              <a:t>işilere karşı müeyyideler</a:t>
            </a:r>
          </a:p>
          <a:p>
            <a:pPr>
              <a:buFontTx/>
              <a:buChar char="-"/>
            </a:pPr>
            <a:r>
              <a:rPr lang="tr-TR" dirty="0" smtClean="0"/>
              <a:t>İdareye karşı müeyyideler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Yokluk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İptal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Tazminat</a:t>
            </a:r>
          </a:p>
          <a:p>
            <a:pPr marL="0" indent="0">
              <a:buNone/>
            </a:pP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5582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 HAKLARI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Negatif Statü Hakları: Devlet tarafından aşılamayan özel alana ilişkin haklar.</a:t>
            </a:r>
          </a:p>
          <a:p>
            <a:r>
              <a:rPr lang="tr-TR" dirty="0" smtClean="0"/>
              <a:t>Pozitif Statü Hakları: Devletten olumlu bir davranış, hizmet talep etmeyi içeren haklar. </a:t>
            </a:r>
          </a:p>
          <a:p>
            <a:r>
              <a:rPr lang="tr-TR" dirty="0" smtClean="0"/>
              <a:t>Aktif Statü Hakları: Devlet yönetimine katılmaya ilişkin haklar.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1324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ÖZEL HAKLAR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dirty="0" smtClean="0"/>
          </a:p>
          <a:p>
            <a:pPr algn="just"/>
            <a:r>
              <a:rPr lang="tr-TR" dirty="0" smtClean="0"/>
              <a:t>Mutlak Haklar: Hak sahibine en geniş yetkileri veren haklardır. Herkese karşı </a:t>
            </a:r>
            <a:r>
              <a:rPr lang="tr-TR" dirty="0"/>
              <a:t>ileri sürülebilen haklarıdır. </a:t>
            </a:r>
          </a:p>
          <a:p>
            <a:pPr algn="just">
              <a:buFontTx/>
              <a:buChar char="-"/>
            </a:pPr>
            <a:r>
              <a:rPr lang="tr-TR" dirty="0" smtClean="0"/>
              <a:t>Mallar Üzerinde</a:t>
            </a:r>
          </a:p>
          <a:p>
            <a:pPr algn="just">
              <a:buFontTx/>
              <a:buChar char="-"/>
            </a:pPr>
            <a:r>
              <a:rPr lang="tr-TR" dirty="0" smtClean="0"/>
              <a:t>Kişiler Üzerinde söz konusu olabilir.</a:t>
            </a:r>
          </a:p>
          <a:p>
            <a:pPr algn="just"/>
            <a:r>
              <a:rPr lang="tr-TR" dirty="0" smtClean="0"/>
              <a:t>Nispi Haklar: Ancak belirli kişi ya da kişilere karşı ileri sürülebilen haklarıdır. </a:t>
            </a:r>
          </a:p>
          <a:p>
            <a:pPr algn="just">
              <a:buFontTx/>
              <a:buChar char="-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6169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HAKLARIN KORUNMASI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Talep Yoluyla: Doğrudan ihlal edene sözlü ya da yazılı olarak başvurmadır. </a:t>
            </a:r>
          </a:p>
          <a:p>
            <a:pPr marL="0" indent="0">
              <a:buNone/>
            </a:pPr>
            <a:r>
              <a:rPr lang="tr-TR" dirty="0" smtClean="0"/>
              <a:t>Dava Yoluyla: İhlal edenin mahkeme yoluyla zorlanması yoludur. </a:t>
            </a:r>
          </a:p>
          <a:p>
            <a:pPr marL="0" indent="0">
              <a:buNone/>
            </a:pPr>
            <a:r>
              <a:rPr lang="tr-TR" dirty="0" smtClean="0"/>
              <a:t>Kendi Hakkını Koruma Yoluyla: Belirli hallerde hakkın bizzat korunmasıdır.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9089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DAVA YOLU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									Eda Davası </a:t>
            </a:r>
          </a:p>
          <a:p>
            <a:pPr marL="0" indent="0">
              <a:buNone/>
            </a:pPr>
            <a:r>
              <a:rPr lang="tr-TR" dirty="0" smtClean="0"/>
              <a:t>Özel Hukukta Davalar				Tespit Davası</a:t>
            </a:r>
            <a:r>
              <a:rPr lang="tr-TR" dirty="0"/>
              <a:t>	</a:t>
            </a:r>
          </a:p>
          <a:p>
            <a:pPr marL="0" indent="0">
              <a:buNone/>
            </a:pPr>
            <a:r>
              <a:rPr lang="tr-TR" dirty="0" smtClean="0"/>
              <a:t>									</a:t>
            </a:r>
            <a:r>
              <a:rPr lang="tr-TR" dirty="0" err="1" smtClean="0"/>
              <a:t>İnşai</a:t>
            </a:r>
            <a:r>
              <a:rPr lang="tr-TR" dirty="0" smtClean="0"/>
              <a:t> Dava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Ceza Hukukunda Dava 			Kamu Davası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									 İptal Davası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İdare Hukukunda Davalar 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							 Tam Yargı Davası</a:t>
            </a:r>
            <a:endParaRPr lang="tr-TR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4121426" y="2345635"/>
            <a:ext cx="10601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4121426" y="2769704"/>
            <a:ext cx="106017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4121426" y="3233529"/>
            <a:ext cx="10601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/>
          <p:nvPr/>
        </p:nvCxnSpPr>
        <p:spPr>
          <a:xfrm>
            <a:off x="4253948" y="4041913"/>
            <a:ext cx="927652" cy="132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4651513" y="4956314"/>
            <a:ext cx="1086678" cy="2915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/>
          <p:nvPr/>
        </p:nvCxnSpPr>
        <p:spPr>
          <a:xfrm>
            <a:off x="4651513" y="5447531"/>
            <a:ext cx="1086678" cy="225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6591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BİZZAT KORUMA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Meşru Müdafaa       Iztırar Hali      </a:t>
            </a:r>
            <a:r>
              <a:rPr lang="tr-TR" dirty="0"/>
              <a:t>K</a:t>
            </a:r>
            <a:r>
              <a:rPr lang="tr-TR" dirty="0" smtClean="0"/>
              <a:t>uvvet Kullanma</a:t>
            </a:r>
            <a:endParaRPr lang="tr-TR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5727293" y="3087757"/>
            <a:ext cx="10898" cy="6228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6469414" y="3067879"/>
            <a:ext cx="589721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 flipH="1">
            <a:off x="4412974" y="3061253"/>
            <a:ext cx="571021" cy="616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589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MÜEYYİDE KAVRAMI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Bir hukuk kuralına uymama halinde hukuk düzeni tarafından öngörülen cebirdir.   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							MÜEYYİDELER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	ÖZEL HUKUK MÜEYYİDELERİ			KAMU HUKUKU MÜEYYİDELERİ</a:t>
            </a:r>
          </a:p>
        </p:txBody>
      </p:sp>
      <p:cxnSp>
        <p:nvCxnSpPr>
          <p:cNvPr id="5" name="Düz Ok Bağlayıcısı 4"/>
          <p:cNvCxnSpPr/>
          <p:nvPr/>
        </p:nvCxnSpPr>
        <p:spPr>
          <a:xfrm>
            <a:off x="5849409" y="3350871"/>
            <a:ext cx="914400" cy="914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 flipH="1">
            <a:off x="4429247" y="3350871"/>
            <a:ext cx="787078" cy="914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750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ÖZEL HUKUK MÜEYYİDELERİ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Cebri İcra: Bir borç ilişkisinde borcunu rızasıyla yerine getirmeyen borçlunun devlet güzü zoruyla borcunu zorla yerine getirmesinin sağlanmasıdır. </a:t>
            </a:r>
          </a:p>
          <a:p>
            <a:r>
              <a:rPr lang="tr-TR" dirty="0" smtClean="0"/>
              <a:t>Tazminat: Borcun aynen yerine getirilmesinin mümkün olmadığı durumda hukuk aykırı fiille başkasına verilen zararın parasal olarak ödettirilmesidir.</a:t>
            </a:r>
          </a:p>
          <a:p>
            <a:r>
              <a:rPr lang="tr-TR" dirty="0" smtClean="0"/>
              <a:t>Geçersizlik: Kanunun aradığı koşullara uymayan hukuki işlemin geçersiz sayılmasıdır. </a:t>
            </a:r>
          </a:p>
          <a:p>
            <a:pPr>
              <a:buFontTx/>
              <a:buChar char="-"/>
            </a:pPr>
            <a:r>
              <a:rPr lang="tr-TR" dirty="0" smtClean="0"/>
              <a:t>Yokluk</a:t>
            </a:r>
          </a:p>
          <a:p>
            <a:pPr>
              <a:buFontTx/>
              <a:buChar char="-"/>
            </a:pPr>
            <a:r>
              <a:rPr lang="tr-TR" dirty="0" smtClean="0"/>
              <a:t>Butlan (mutlak ve nispi butlan)</a:t>
            </a:r>
          </a:p>
          <a:p>
            <a:pPr marL="0" indent="0">
              <a:buNone/>
            </a:pP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4649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dirty="0" smtClean="0"/>
          </a:p>
          <a:p>
            <a:pPr algn="just"/>
            <a:r>
              <a:rPr lang="tr-TR" dirty="0" smtClean="0"/>
              <a:t>Yokluk: Kanunun aradığı kurucu unsurlardan en az birinin bulunmaması. </a:t>
            </a:r>
          </a:p>
          <a:p>
            <a:pPr algn="just"/>
            <a:r>
              <a:rPr lang="tr-TR" dirty="0" smtClean="0"/>
              <a:t>Butlan: Hukuki işlemin sonuçlarını meydana getirememesi.</a:t>
            </a:r>
          </a:p>
          <a:p>
            <a:pPr algn="just">
              <a:buFontTx/>
              <a:buChar char="-"/>
            </a:pPr>
            <a:r>
              <a:rPr lang="tr-TR" dirty="0" smtClean="0"/>
              <a:t>Mutlak Butlan: İşlemin bütünüyle hüküm ve sonuçlarını yerine getirememesidir.</a:t>
            </a:r>
          </a:p>
          <a:p>
            <a:pPr algn="just">
              <a:buFontTx/>
              <a:buChar char="-"/>
            </a:pPr>
            <a:r>
              <a:rPr lang="tr-TR" dirty="0" smtClean="0"/>
              <a:t>Nispi Butlan: İşlemin yalnızca bir bölümü itibariyle hüküm ve sonuçlarını doğurmamasıdır. </a:t>
            </a:r>
          </a:p>
          <a:p>
            <a:pPr algn="just">
              <a:buFontTx/>
              <a:buChar char="-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6244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187</TotalTime>
  <Words>303</Words>
  <Application>Microsoft Office PowerPoint</Application>
  <PresentationFormat>Geniş ekran</PresentationFormat>
  <Paragraphs>71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Wingdings</vt:lpstr>
      <vt:lpstr>Wingdings 3</vt:lpstr>
      <vt:lpstr>İyon</vt:lpstr>
      <vt:lpstr> HAK KAVRAMI</vt:lpstr>
      <vt:lpstr>KAMU HAKLARI</vt:lpstr>
      <vt:lpstr>ÖZEL HAKLAR</vt:lpstr>
      <vt:lpstr>HAKLARIN KORUNMASI</vt:lpstr>
      <vt:lpstr>DAVA YOLU</vt:lpstr>
      <vt:lpstr>PowerPoint Sunusu</vt:lpstr>
      <vt:lpstr>MÜEYYİDE KAVRAMI</vt:lpstr>
      <vt:lpstr>ÖZEL HUKUK MÜEYYİDELERİ</vt:lpstr>
      <vt:lpstr>PowerPoint Sunusu</vt:lpstr>
      <vt:lpstr>KAMU HUKUKU MÜEYYİDELERİ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HUKUKUN BİLGİ KAYNAKLARI</dc:title>
  <dc:creator>duygu</dc:creator>
  <cp:lastModifiedBy>duygu</cp:lastModifiedBy>
  <cp:revision>21</cp:revision>
  <dcterms:created xsi:type="dcterms:W3CDTF">2018-01-14T22:14:10Z</dcterms:created>
  <dcterms:modified xsi:type="dcterms:W3CDTF">2018-01-16T02:01:16Z</dcterms:modified>
</cp:coreProperties>
</file>