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04" r:id="rId2"/>
    <p:sldId id="305" r:id="rId3"/>
    <p:sldId id="306" r:id="rId4"/>
    <p:sldId id="310" r:id="rId5"/>
    <p:sldId id="311" r:id="rId6"/>
    <p:sldId id="312" r:id="rId7"/>
    <p:sldId id="307" r:id="rId8"/>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660"/>
  </p:normalViewPr>
  <p:slideViewPr>
    <p:cSldViewPr snapToGrid="0">
      <p:cViewPr varScale="1">
        <p:scale>
          <a:sx n="83" d="100"/>
          <a:sy n="83" d="100"/>
        </p:scale>
        <p:origin x="658" y="67"/>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DC91727D-6736-4ABB-8E2F-B009BCADEF12}" type="datetimeFigureOut">
              <a:rPr lang="tr-TR" smtClean="0"/>
              <a:t>4.05.2020</a:t>
            </a:fld>
            <a:endParaRPr lang="tr-TR" dirty="0"/>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AA3A2F99-018B-4859-B578-BB4CBF76DB20}" type="slidenum">
              <a:rPr lang="tr-TR" smtClean="0"/>
              <a:t>‹#›</a:t>
            </a:fld>
            <a:endParaRPr lang="tr-TR" dirty="0"/>
          </a:p>
        </p:txBody>
      </p:sp>
    </p:spTree>
    <p:extLst>
      <p:ext uri="{BB962C8B-B14F-4D97-AF65-F5344CB8AC3E}">
        <p14:creationId xmlns:p14="http://schemas.microsoft.com/office/powerpoint/2010/main" val="3685661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1</a:t>
            </a:fld>
            <a:endParaRPr lang="tr-TR" dirty="0"/>
          </a:p>
        </p:txBody>
      </p:sp>
    </p:spTree>
    <p:extLst>
      <p:ext uri="{BB962C8B-B14F-4D97-AF65-F5344CB8AC3E}">
        <p14:creationId xmlns:p14="http://schemas.microsoft.com/office/powerpoint/2010/main" val="1034186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2</a:t>
            </a:fld>
            <a:endParaRPr lang="tr-TR" dirty="0"/>
          </a:p>
        </p:txBody>
      </p:sp>
    </p:spTree>
    <p:extLst>
      <p:ext uri="{BB962C8B-B14F-4D97-AF65-F5344CB8AC3E}">
        <p14:creationId xmlns:p14="http://schemas.microsoft.com/office/powerpoint/2010/main" val="2737594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3</a:t>
            </a:fld>
            <a:endParaRPr lang="tr-TR" dirty="0"/>
          </a:p>
        </p:txBody>
      </p:sp>
    </p:spTree>
    <p:extLst>
      <p:ext uri="{BB962C8B-B14F-4D97-AF65-F5344CB8AC3E}">
        <p14:creationId xmlns:p14="http://schemas.microsoft.com/office/powerpoint/2010/main" val="320505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A3A2F99-018B-4859-B578-BB4CBF76DB20}" type="slidenum">
              <a:rPr lang="tr-TR" smtClean="0"/>
              <a:t>7</a:t>
            </a:fld>
            <a:endParaRPr lang="tr-TR" dirty="0"/>
          </a:p>
        </p:txBody>
      </p:sp>
    </p:spTree>
    <p:extLst>
      <p:ext uri="{BB962C8B-B14F-4D97-AF65-F5344CB8AC3E}">
        <p14:creationId xmlns:p14="http://schemas.microsoft.com/office/powerpoint/2010/main" val="59286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356986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100652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429197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22226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344580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182110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133768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220677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793332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4266745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2106853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D7851-BFBD-4B01-98DC-060078F84940}" type="datetimeFigureOut">
              <a:rPr lang="tr-TR" smtClean="0"/>
              <a:t>4.05.2020</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6CEE4-49DE-46EF-A981-521566DB704F}" type="slidenum">
              <a:rPr lang="tr-TR" smtClean="0"/>
              <a:t>‹#›</a:t>
            </a:fld>
            <a:endParaRPr lang="tr-TR" dirty="0"/>
          </a:p>
        </p:txBody>
      </p:sp>
    </p:spTree>
    <p:extLst>
      <p:ext uri="{BB962C8B-B14F-4D97-AF65-F5344CB8AC3E}">
        <p14:creationId xmlns:p14="http://schemas.microsoft.com/office/powerpoint/2010/main" val="911876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9857" y="865414"/>
            <a:ext cx="10863943" cy="5886450"/>
          </a:xfrm>
        </p:spPr>
        <p:txBody>
          <a:bodyPr>
            <a:normAutofit fontScale="32500" lnSpcReduction="20000"/>
          </a:bodyPr>
          <a:lstStyle/>
          <a:p>
            <a:pPr marL="0" indent="0">
              <a:buNone/>
            </a:pPr>
            <a:r>
              <a:rPr lang="en-US" sz="6400" dirty="0"/>
              <a:t>Ars Poetica</a:t>
            </a:r>
          </a:p>
          <a:p>
            <a:pPr marL="0" indent="0">
              <a:buNone/>
            </a:pPr>
            <a:r>
              <a:rPr lang="en-US" sz="6400" dirty="0"/>
              <a:t>BY ARCHIBALD MACLEISH</a:t>
            </a:r>
          </a:p>
          <a:p>
            <a:pPr marL="0" indent="0">
              <a:buNone/>
            </a:pPr>
            <a:r>
              <a:rPr lang="en-US" sz="6400" dirty="0"/>
              <a:t>A poem should be palpable and mute   </a:t>
            </a:r>
          </a:p>
          <a:p>
            <a:pPr marL="0" indent="0">
              <a:buNone/>
            </a:pPr>
            <a:r>
              <a:rPr lang="en-US" sz="6400" dirty="0"/>
              <a:t>As a globed fruit,</a:t>
            </a:r>
          </a:p>
          <a:p>
            <a:pPr marL="0" indent="0">
              <a:buNone/>
            </a:pPr>
            <a:endParaRPr lang="tr-TR" sz="6400" dirty="0"/>
          </a:p>
          <a:p>
            <a:pPr marL="0" indent="0">
              <a:buNone/>
            </a:pPr>
            <a:r>
              <a:rPr lang="en-US" sz="6400" dirty="0"/>
              <a:t>Dumb</a:t>
            </a:r>
          </a:p>
          <a:p>
            <a:pPr marL="0" indent="0">
              <a:buNone/>
            </a:pPr>
            <a:r>
              <a:rPr lang="en-US" sz="6400" dirty="0"/>
              <a:t>As old medallions to the thumb,</a:t>
            </a:r>
          </a:p>
          <a:p>
            <a:pPr marL="0" indent="0">
              <a:buNone/>
            </a:pPr>
            <a:endParaRPr lang="en-US" sz="6400" dirty="0"/>
          </a:p>
          <a:p>
            <a:pPr marL="0" indent="0">
              <a:buNone/>
            </a:pPr>
            <a:r>
              <a:rPr lang="en-US" sz="6400" dirty="0"/>
              <a:t>Silent as the sleeve-worn stone</a:t>
            </a:r>
          </a:p>
          <a:p>
            <a:pPr marL="0" indent="0">
              <a:buNone/>
            </a:pPr>
            <a:r>
              <a:rPr lang="en-US" sz="6400" dirty="0"/>
              <a:t>Of casement ledges where the moss has grown—</a:t>
            </a:r>
          </a:p>
          <a:p>
            <a:pPr marL="0" indent="0">
              <a:buNone/>
            </a:pPr>
            <a:endParaRPr lang="en-US" sz="6400" dirty="0"/>
          </a:p>
          <a:p>
            <a:pPr marL="0" indent="0">
              <a:buNone/>
            </a:pPr>
            <a:r>
              <a:rPr lang="en-US" sz="6400" dirty="0"/>
              <a:t>A poem should be wordless   </a:t>
            </a:r>
          </a:p>
          <a:p>
            <a:pPr marL="0" indent="0">
              <a:buNone/>
            </a:pPr>
            <a:r>
              <a:rPr lang="en-US" sz="6400" dirty="0"/>
              <a:t>As the flight of birds.</a:t>
            </a:r>
          </a:p>
          <a:p>
            <a:pPr marL="0" indent="0">
              <a:buNone/>
            </a:pPr>
            <a:endParaRPr lang="en-US" sz="6400" dirty="0"/>
          </a:p>
          <a:p>
            <a:pPr marL="0" indent="0">
              <a:buNone/>
            </a:pPr>
            <a:r>
              <a:rPr lang="en-US" sz="6400" dirty="0"/>
              <a:t>                         *               </a:t>
            </a:r>
          </a:p>
          <a:p>
            <a:pPr marL="0" indent="0">
              <a:buNone/>
            </a:pPr>
            <a:endParaRPr lang="en-US" sz="6400" dirty="0"/>
          </a:p>
          <a:p>
            <a:pPr marL="0" indent="0">
              <a:buNone/>
            </a:pPr>
            <a:endParaRPr lang="en-US" sz="6400" dirty="0"/>
          </a:p>
          <a:p>
            <a:pPr marL="0" indent="0">
              <a:buNone/>
            </a:pPr>
            <a:endParaRPr lang="en-US" dirty="0"/>
          </a:p>
        </p:txBody>
      </p:sp>
    </p:spTree>
    <p:extLst>
      <p:ext uri="{BB962C8B-B14F-4D97-AF65-F5344CB8AC3E}">
        <p14:creationId xmlns:p14="http://schemas.microsoft.com/office/powerpoint/2010/main" val="406671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buNone/>
            </a:pPr>
            <a:r>
              <a:rPr lang="en-US" dirty="0"/>
              <a:t>A poem should be motionless in time   </a:t>
            </a:r>
          </a:p>
          <a:p>
            <a:pPr marL="0" indent="0">
              <a:buNone/>
            </a:pPr>
            <a:r>
              <a:rPr lang="en-US" dirty="0"/>
              <a:t>As the moon climbs,</a:t>
            </a:r>
          </a:p>
          <a:p>
            <a:pPr marL="0" indent="0">
              <a:buNone/>
            </a:pPr>
            <a:endParaRPr lang="en-US" dirty="0"/>
          </a:p>
          <a:p>
            <a:pPr marL="0" indent="0">
              <a:buNone/>
            </a:pPr>
            <a:r>
              <a:rPr lang="en-US" dirty="0"/>
              <a:t>Leaving, as the moon releases</a:t>
            </a:r>
          </a:p>
          <a:p>
            <a:pPr marL="0" indent="0">
              <a:buNone/>
            </a:pPr>
            <a:r>
              <a:rPr lang="en-US" dirty="0"/>
              <a:t>Twig by twig the night-entangled trees,</a:t>
            </a:r>
          </a:p>
          <a:p>
            <a:pPr marL="0" indent="0">
              <a:buNone/>
            </a:pPr>
            <a:endParaRPr lang="en-US" dirty="0"/>
          </a:p>
          <a:p>
            <a:pPr marL="0" indent="0">
              <a:buNone/>
            </a:pPr>
            <a:r>
              <a:rPr lang="en-US" dirty="0"/>
              <a:t>Leaving, as the moon behind the winter leaves,   </a:t>
            </a:r>
          </a:p>
          <a:p>
            <a:pPr marL="0" indent="0">
              <a:buNone/>
            </a:pPr>
            <a:r>
              <a:rPr lang="en-US" dirty="0"/>
              <a:t>Memory by memory the mind—</a:t>
            </a:r>
          </a:p>
          <a:p>
            <a:pPr marL="0" indent="0">
              <a:buNone/>
            </a:pPr>
            <a:endParaRPr lang="en-US" dirty="0"/>
          </a:p>
          <a:p>
            <a:pPr marL="0" indent="0">
              <a:buNone/>
            </a:pPr>
            <a:r>
              <a:rPr lang="en-US" dirty="0"/>
              <a:t>A poem should be motionless in time   </a:t>
            </a:r>
          </a:p>
          <a:p>
            <a:pPr marL="0" indent="0">
              <a:buNone/>
            </a:pPr>
            <a:r>
              <a:rPr lang="en-US" dirty="0"/>
              <a:t>As the moon climbs.</a:t>
            </a:r>
          </a:p>
          <a:p>
            <a:pPr marL="0" indent="0">
              <a:buNone/>
            </a:pPr>
            <a:endParaRPr lang="tr-TR" dirty="0"/>
          </a:p>
        </p:txBody>
      </p:sp>
    </p:spTree>
    <p:extLst>
      <p:ext uri="{BB962C8B-B14F-4D97-AF65-F5344CB8AC3E}">
        <p14:creationId xmlns:p14="http://schemas.microsoft.com/office/powerpoint/2010/main" val="3666492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buNone/>
            </a:pPr>
            <a:r>
              <a:rPr lang="en-US" dirty="0"/>
              <a:t>A poem should be equal to:</a:t>
            </a:r>
          </a:p>
          <a:p>
            <a:pPr marL="0" indent="0">
              <a:buNone/>
            </a:pPr>
            <a:r>
              <a:rPr lang="en-US" dirty="0"/>
              <a:t>Not true.</a:t>
            </a:r>
          </a:p>
          <a:p>
            <a:pPr marL="0" indent="0">
              <a:buNone/>
            </a:pPr>
            <a:endParaRPr lang="en-US" dirty="0"/>
          </a:p>
          <a:p>
            <a:pPr marL="0" indent="0">
              <a:buNone/>
            </a:pPr>
            <a:r>
              <a:rPr lang="en-US" dirty="0"/>
              <a:t>For all the history of grief</a:t>
            </a:r>
          </a:p>
          <a:p>
            <a:pPr marL="0" indent="0">
              <a:buNone/>
            </a:pPr>
            <a:r>
              <a:rPr lang="en-US" dirty="0"/>
              <a:t>An empty doorway and a maple leaf.</a:t>
            </a:r>
          </a:p>
          <a:p>
            <a:pPr marL="0" indent="0">
              <a:buNone/>
            </a:pPr>
            <a:endParaRPr lang="en-US" dirty="0"/>
          </a:p>
          <a:p>
            <a:pPr marL="0" indent="0">
              <a:buNone/>
            </a:pPr>
            <a:r>
              <a:rPr lang="en-US" dirty="0"/>
              <a:t>For love</a:t>
            </a:r>
          </a:p>
          <a:p>
            <a:pPr marL="0" indent="0">
              <a:buNone/>
            </a:pPr>
            <a:r>
              <a:rPr lang="en-US" dirty="0"/>
              <a:t>The leaning grasses and two lights above the sea—</a:t>
            </a:r>
          </a:p>
          <a:p>
            <a:pPr marL="0" indent="0">
              <a:buNone/>
            </a:pPr>
            <a:endParaRPr lang="en-US" dirty="0"/>
          </a:p>
          <a:p>
            <a:pPr marL="0" indent="0">
              <a:buNone/>
            </a:pPr>
            <a:r>
              <a:rPr lang="en-US" dirty="0"/>
              <a:t>A poem should not mean   </a:t>
            </a:r>
          </a:p>
          <a:p>
            <a:pPr marL="0" indent="0">
              <a:buNone/>
            </a:pPr>
            <a:r>
              <a:rPr lang="en-US" dirty="0"/>
              <a:t>But be.</a:t>
            </a:r>
            <a:endParaRPr lang="tr-TR" dirty="0"/>
          </a:p>
          <a:p>
            <a:pPr marL="0" indent="0">
              <a:buNone/>
            </a:pPr>
            <a:endParaRPr lang="tr-TR" dirty="0"/>
          </a:p>
        </p:txBody>
      </p:sp>
    </p:spTree>
    <p:extLst>
      <p:ext uri="{BB962C8B-B14F-4D97-AF65-F5344CB8AC3E}">
        <p14:creationId xmlns:p14="http://schemas.microsoft.com/office/powerpoint/2010/main" val="112707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marL="0" indent="0">
              <a:buNone/>
            </a:pPr>
            <a:r>
              <a:rPr lang="en-US" dirty="0"/>
              <a:t>A poem that explains the “art of poetry</a:t>
            </a:r>
            <a:r>
              <a:rPr lang="tr-TR" dirty="0"/>
              <a:t>.</a:t>
            </a:r>
            <a:r>
              <a:rPr lang="en-US" dirty="0"/>
              <a:t>” </a:t>
            </a:r>
            <a:r>
              <a:rPr lang="tr-TR" dirty="0"/>
              <a:t>The Roman lyric poet </a:t>
            </a:r>
            <a:r>
              <a:rPr lang="en-US" dirty="0"/>
              <a:t>Horace’s </a:t>
            </a:r>
            <a:r>
              <a:rPr lang="tr-TR" i="1" dirty="0" err="1"/>
              <a:t>Ars</a:t>
            </a:r>
            <a:r>
              <a:rPr lang="tr-TR" i="1" dirty="0"/>
              <a:t> </a:t>
            </a:r>
            <a:r>
              <a:rPr lang="tr-TR" i="1" dirty="0" err="1"/>
              <a:t>Poetica</a:t>
            </a:r>
            <a:r>
              <a:rPr lang="en-US" i="1" dirty="0"/>
              <a:t> </a:t>
            </a:r>
            <a:r>
              <a:rPr lang="en-US" dirty="0"/>
              <a:t>is an early example, and the foundation for the tradition. </a:t>
            </a:r>
            <a:r>
              <a:rPr lang="tr-TR" dirty="0"/>
              <a:t>In his work </a:t>
            </a:r>
            <a:r>
              <a:rPr lang="en-US" dirty="0"/>
              <a:t>Horace </a:t>
            </a:r>
            <a:r>
              <a:rPr lang="tr-TR" dirty="0"/>
              <a:t>discusses the function of poetry, which, according to him should delight and instruct </a:t>
            </a:r>
            <a:r>
              <a:rPr lang="en-US" dirty="0"/>
              <a:t>audiences</a:t>
            </a:r>
            <a:r>
              <a:rPr lang="tr-TR" dirty="0"/>
              <a:t>. </a:t>
            </a:r>
          </a:p>
          <a:p>
            <a:pPr marL="0" indent="0">
              <a:buNone/>
            </a:pPr>
            <a:endParaRPr lang="tr-TR" dirty="0"/>
          </a:p>
          <a:p>
            <a:pPr marL="0" indent="0">
              <a:lnSpc>
                <a:spcPct val="100000"/>
              </a:lnSpc>
              <a:spcBef>
                <a:spcPts val="0"/>
              </a:spcBef>
              <a:buNone/>
              <a:defRPr/>
            </a:pPr>
            <a:r>
              <a:rPr lang="tr-TR" b="1" dirty="0"/>
              <a:t>Simile</a:t>
            </a:r>
            <a:r>
              <a:rPr lang="tr-TR" dirty="0"/>
              <a:t> is used to compare poetry to «a globed fruit» - we can feel a fruit </a:t>
            </a:r>
            <a:r>
              <a:rPr lang="en-US" dirty="0"/>
              <a:t>since we can hold it in our hands</a:t>
            </a:r>
            <a:r>
              <a:rPr lang="tr-TR" dirty="0"/>
              <a:t>. But the fruit has a hard outer surface which makes it difficult to get inside. </a:t>
            </a:r>
            <a:r>
              <a:rPr lang="en-US" dirty="0"/>
              <a:t>in a globe,</a:t>
            </a:r>
            <a:r>
              <a:rPr lang="tr-TR" dirty="0"/>
              <a:t> A</a:t>
            </a:r>
            <a:r>
              <a:rPr lang="en-US" dirty="0"/>
              <a:t>ccording to the speaker, that's how a poem should read as well. </a:t>
            </a:r>
            <a:endParaRPr lang="tr-TR" dirty="0"/>
          </a:p>
          <a:p>
            <a:pPr marL="0" indent="0">
              <a:lnSpc>
                <a:spcPct val="100000"/>
              </a:lnSpc>
              <a:spcBef>
                <a:spcPts val="0"/>
              </a:spcBef>
              <a:buNone/>
              <a:defRPr/>
            </a:pPr>
            <a:r>
              <a:rPr lang="tr-TR" dirty="0"/>
              <a:t>Poetry should be silent, that is to say, it should not make a point explicitly, but it should convey an effect similar to that of old medallions giving a sense of eternal </a:t>
            </a:r>
            <a:r>
              <a:rPr lang="en-US" dirty="0"/>
              <a:t>quality of </a:t>
            </a:r>
            <a:r>
              <a:rPr lang="tr-TR" dirty="0"/>
              <a:t>arts. The</a:t>
            </a:r>
            <a:r>
              <a:rPr lang="en-US" dirty="0"/>
              <a:t> "old medallions" remind us of our history</a:t>
            </a:r>
            <a:r>
              <a:rPr lang="tr-TR" dirty="0"/>
              <a:t>. Poetry does not need to say much to convey a thought or a feeling. The use of the word moss refers to the long history of poetry and its resistance to time. </a:t>
            </a:r>
          </a:p>
          <a:p>
            <a:pPr marL="0" indent="0">
              <a:lnSpc>
                <a:spcPct val="100000"/>
              </a:lnSpc>
              <a:spcBef>
                <a:spcPts val="0"/>
              </a:spcBef>
              <a:buNone/>
              <a:defRPr/>
            </a:pPr>
            <a:r>
              <a:rPr lang="tr-TR" dirty="0"/>
              <a:t>The flight of birds refer to the way poetry is unrestrained conveying a sense of limitless expressions.</a:t>
            </a:r>
          </a:p>
          <a:p>
            <a:pPr marL="0" indent="0">
              <a:buNone/>
            </a:pPr>
            <a:endParaRPr lang="tr-TR" dirty="0"/>
          </a:p>
        </p:txBody>
      </p:sp>
    </p:spTree>
    <p:extLst>
      <p:ext uri="{BB962C8B-B14F-4D97-AF65-F5344CB8AC3E}">
        <p14:creationId xmlns:p14="http://schemas.microsoft.com/office/powerpoint/2010/main" val="1108872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A poem cannot be limited to a certain place. When we read it, we are so caught up/lost in the experience created that we are unconscious of the passage of time. Earth is portrayed in a state of tangle – i.e. complication. We need poetry to give us a different experience.</a:t>
            </a:r>
          </a:p>
          <a:p>
            <a:pPr marL="0" indent="0">
              <a:buNone/>
            </a:pPr>
            <a:endParaRPr lang="tr-TR" dirty="0"/>
          </a:p>
        </p:txBody>
      </p:sp>
    </p:spTree>
    <p:extLst>
      <p:ext uri="{BB962C8B-B14F-4D97-AF65-F5344CB8AC3E}">
        <p14:creationId xmlns:p14="http://schemas.microsoft.com/office/powerpoint/2010/main" val="1621004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A poem is an experience. It is not a statement. Poetry is expressed through images and symbols. Poetry responds to emotions in a unique way, conveying this experience through imageries, symbols etc. An empty doorway symbolises loneliness, but also doorway image brings to mind the transition to a different location –i.e. The beginning of a new stage in life. Leaning grasses suggests a summer field, and two lights might be a metaphor for two lovers who are overlooking the ocean, an image that creates the experience of love. </a:t>
            </a:r>
          </a:p>
          <a:p>
            <a:r>
              <a:rPr lang="tr-TR" dirty="0"/>
              <a:t>A poem is concerned with experience, not with propositional statements. When it is successful, it is equal to the experience it creates. The reader responds to it by imaginatively living that experience, not by judging the content of the poem as right or wrong, true or false. To create such experience, the poem must rely on images and symbols.</a:t>
            </a:r>
          </a:p>
        </p:txBody>
      </p:sp>
    </p:spTree>
    <p:extLst>
      <p:ext uri="{BB962C8B-B14F-4D97-AF65-F5344CB8AC3E}">
        <p14:creationId xmlns:p14="http://schemas.microsoft.com/office/powerpoint/2010/main" val="3203429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endParaRPr lang="tr-TR" dirty="0"/>
          </a:p>
          <a:p>
            <a:r>
              <a:rPr lang="en-GB" dirty="0"/>
              <a:t>According to «Ars Poetica» by Archibald MacLeish, «A poem should not mean/But Be». How would you relate this assertion to Williams’ «The Red Wheelbarrow», </a:t>
            </a:r>
            <a:r>
              <a:rPr lang="tr-TR" dirty="0"/>
              <a:t>and</a:t>
            </a:r>
            <a:r>
              <a:rPr lang="en-GB" dirty="0"/>
              <a:t> Tennyson’s «The Eagle»?</a:t>
            </a:r>
          </a:p>
          <a:p>
            <a:endParaRPr lang="en-GB" dirty="0"/>
          </a:p>
          <a:p>
            <a:r>
              <a:rPr lang="en-GB" dirty="0"/>
              <a:t>Compare and contrast MacLeish’s and Housman’s views of poetry.</a:t>
            </a:r>
          </a:p>
        </p:txBody>
      </p:sp>
    </p:spTree>
    <p:extLst>
      <p:ext uri="{BB962C8B-B14F-4D97-AF65-F5344CB8AC3E}">
        <p14:creationId xmlns:p14="http://schemas.microsoft.com/office/powerpoint/2010/main" val="17620005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4897</TotalTime>
  <Words>443</Words>
  <Application>Microsoft Office PowerPoint</Application>
  <PresentationFormat>Geniş ekran</PresentationFormat>
  <Paragraphs>55</Paragraphs>
  <Slides>7</Slides>
  <Notes>4</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202</cp:revision>
  <cp:lastPrinted>2018-10-16T11:53:29Z</cp:lastPrinted>
  <dcterms:created xsi:type="dcterms:W3CDTF">2018-09-25T06:03:35Z</dcterms:created>
  <dcterms:modified xsi:type="dcterms:W3CDTF">2020-05-03T23:10:45Z</dcterms:modified>
</cp:coreProperties>
</file>