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194C4FC-AF9F-488E-BFBB-7CECD8DD0979}"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F3DEAB42-CB01-4C70-876F-F190CCC3FF15}"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0194C4FC-AF9F-488E-BFBB-7CECD8DD0979}"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3DEAB42-CB01-4C70-876F-F190CCC3FF15}"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194C4FC-AF9F-488E-BFBB-7CECD8DD0979}"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7700" y="2389982"/>
            <a:ext cx="10972800" cy="887608"/>
          </a:xfrm>
        </p:spPr>
        <p:txBody>
          <a:bodyPr>
            <a:normAutofit/>
          </a:bodyPr>
          <a:lstStyle/>
          <a:p>
            <a:r>
              <a:rPr lang="tr-TR" b="1" dirty="0">
                <a:solidFill>
                  <a:schemeClr val="tx1"/>
                </a:solidFill>
                <a:latin typeface="Arial" panose="020B0604020202020204" pitchFamily="34" charset="0"/>
                <a:cs typeface="Arial" panose="020B0604020202020204" pitchFamily="34" charset="0"/>
              </a:rPr>
              <a:t> </a:t>
            </a:r>
            <a:r>
              <a:rPr lang="tr-TR" b="1" dirty="0" smtClean="0">
                <a:solidFill>
                  <a:schemeClr val="tx1"/>
                </a:solidFill>
                <a:latin typeface="Arial" panose="020B0604020202020204" pitchFamily="34" charset="0"/>
                <a:cs typeface="Arial" panose="020B0604020202020204" pitchFamily="34" charset="0"/>
              </a:rPr>
              <a:t>DIŞ PAZARLA GİRME ŞEKİLLERİ</a:t>
            </a:r>
            <a:endParaRPr lang="tr-TR"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70000"/>
            <a:ext cx="10972800" cy="5054600"/>
          </a:xfrm>
        </p:spPr>
        <p:txBody>
          <a:bodyPr/>
          <a:lstStyle/>
          <a:p>
            <a:pPr marL="0" indent="0" algn="just">
              <a:buNone/>
            </a:pPr>
            <a:r>
              <a:rPr lang="tr-TR" b="1" dirty="0">
                <a:latin typeface="Arial" panose="020B0604020202020204" pitchFamily="34" charset="0"/>
                <a:cs typeface="Arial" panose="020B0604020202020204" pitchFamily="34" charset="0"/>
              </a:rPr>
              <a:t>-</a:t>
            </a:r>
            <a:r>
              <a:rPr lang="tr-TR" b="1" dirty="0" smtClean="0">
                <a:latin typeface="Arial" panose="020B0604020202020204" pitchFamily="34" charset="0"/>
                <a:cs typeface="Arial" panose="020B0604020202020204" pitchFamily="34" charset="0"/>
              </a:rPr>
              <a:t>Dağıtım kanalları uluslararası şirketler haline dönüşmektedir.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-Ortak pazarlar genişlemektedir.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-İç Pazar yeterli olmayıp turizm işletmelerinin uluslararası bir imaja sahip olmaları gereklidir. Bu turizm işletmecisi ürünlerini dış pazarlara sunmak zorundadır.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-Uluslararası piyasada devamlı kalabilmek için bir fiyat istikrarının bulunması lazımdır.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Örgütleme ve Kontrol</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Bir turizm işletmesi için üç çeşit satış örgütlemesi vardır: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1-Dogrudan satış: Konaklama işletmecisi kendi satışlarını yurt dışında bizzat kendi yapar.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2-Bir dış satış ortaklığı oluşturmak: Benzer ürünleri satan işletmeler kendi aralarında birleşip bir ortaklık kurabilirler.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3-Aracılar kanalı ile satış: Bir veya birden fazla işletmenin ürünlerini kendi ülkesinde pazarlayan profesyonel aracılar olabilir. (Yurt dışındaki seyahat acentaları, tur operatörleri vb. )</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Sonuç</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Pazarlamanın temel amacı işletmenin, sosyo-ekonomik çevresine uyumunu sağlamak, çevrede meydana gelecek yapısal değişmelere karşı onu uyanık tutmaktır. Mevcut piyasalarda en az üretici kadar tüketicilerde korunacaktır. Turizm endüstrisinde çevre sorunları özellikle gelişmekte olan turist alıcı ülkelerde ön plana çıkmaya başlamıştır. Çevreye zarar vermeden ekolojik dengeyi bozmadan pazarlama yapılmasını istemektedirler.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Pazarlamanın amacı üreticiyi olduğu kadar tüketiciyi de korumaktır.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normAutofit/>
          </a:bodyPr>
          <a:lstStyle/>
          <a:p>
            <a:r>
              <a:rPr lang="tr-TR" sz="2400" dirty="0" smtClean="0">
                <a:solidFill>
                  <a:schemeClr val="accent1"/>
                </a:solidFill>
                <a:latin typeface="Arial" panose="020B0604020202020204" pitchFamily="34" charset="0"/>
                <a:cs typeface="Arial" panose="020B0604020202020204" pitchFamily="34" charset="0"/>
              </a:rPr>
              <a:t>Kaynakça</a:t>
            </a:r>
            <a:endParaRPr lang="tr-TR" sz="2400" dirty="0" smtClean="0">
              <a:solidFill>
                <a:schemeClr val="accent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866900"/>
            <a:ext cx="10972800" cy="4457700"/>
          </a:xfrm>
        </p:spPr>
        <p:txBody>
          <a:bodyPr/>
          <a:lstStyle/>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4500"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1500" y="14909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Dış pazarlama giriş şekilleri şöyledir: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-Farklı bir müşteri grubunu çekerek yalnızca yabancı turistlere satış yapmak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 veya hizmetlere dış ülkelerde kendi tesislerini kurarak satmak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-Sadece lisans müsaadesi ile bilgi teknoloji transferi yapmak</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04900"/>
            <a:ext cx="10972800" cy="521970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İşletmelerin dış pazara girmesi için çeşitli yollar vardır. Bunlar;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a)Hizmetlerin dışa satılması: Dış piyasalara girmenin en basit yoludur. İşletme ürünlerinin doğrudan müşterilere veya bunların dağıtımını yapacak yabancı tur operatörlerine satar.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b)Teknoloji transferi: İhracatçı işletme dış piyasada tesis ve satış üniteleri kurmak için yabancı bir firma ile ortaklık kurar. Birçok şekilde uygulanır. Bunlar: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-Lisans veya üretim yetki transferi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-Yarı mamul mal üretimi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-Anahtar teslimi formülü</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020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c)Doğrudan yatırım: Dış piyasada daha etkin olmak için ihracatçı işletme alıcı ülkede doğrudan yatırım yapabilir.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d)Çok uluslu işletme: Alıcı pazarda, ticari stratejilerin uyumsuzluğu nedeni ile çatışmalar çıktığında pek kullanılmamaktadır.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341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Dış Satışlar Stratejisi</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8084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Dış satışların hazırlanmasında otel işletmecileri iki önemli sorun ile karşılaşırlar: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1-Pazarlama karması unsurlarını olduğu gibi mi ihraç etmeli veya bu unsurlardan birini mi kullanmalıdır?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2-Otel işletmecileri doluluk oranları ve müşteri azlığı nedeni ile ortaya çıkan açıkları kapatmak için çeşitli yöntemlere başvurmaktadırlar. Bundaki en önemli olgu ise fiyatlardır.</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722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Turistik Ürün</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Bir otel işletmecisi turistik ürününü yurt dışında dört şekilde pazarlayabilir: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1-Ürünü olduğu gibi sunmak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2-Ürünler yine olduğu gibi satışa sunulur, fakat yurt dışında pazarlanacak hizmetler için farklı bir durum belirlenir.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3-Ürünü yabancı ülkelere göre ayarlamaktadır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4-Dış piyasaya tam bir uyum sağlamak</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103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Fiyatlar</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Genel olarak dış piyasada başarı sağlamanın temel şartı düşük fiyatlar uygulamasıdır. Ancak çok düşük fiyatlar belirli hizmetlerde müşterinin kaliteden şüphelenmesi riskini doğurur. Fiyat ve özellikle komisyon ücretleri yönünden otelciler tur operatörlerine çok bağlıdır. Ürünün müşteriye intikal edecek nihai bir fiyat belirlemek gerekir.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230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Dağıtım</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Dağıtım politikası, fiyat politikasının belirlenmesinde önemli etkendir. Her ülke kendi özel dağıtım sistemine sahiptir. Dağıtım kanalının iyi seçimi satışların artışına neden olur.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459582"/>
            <a:ext cx="109728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Haberleşme</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765300"/>
            <a:ext cx="10972800" cy="455930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Uluslararası düzeyde her toplumun kendine has tarihi, gelenekleri sözlü, yazılı ifade şekilleri, jestleri ve haberleşme şekilleri vardır. Bu yüzden  turizm işletmelerinde koordinasyon çok gereklidir. Çünkü:</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-Turizmde rekabet giderek daha çok uluslararası bir nitelik kazanmaktadır.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-Belirli pazarlardaki turistik tüketim biçimleri birbirine benzemeye başlamıştır.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-Ülkeler arası turizm amaçlı yer değiştirmeler hızlı artmaktadır.</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4085</Words>
  <Application>WPS Presentation</Application>
  <PresentationFormat>Geniş ekran</PresentationFormat>
  <Paragraphs>72</Paragraphs>
  <Slides>13</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13</vt:i4>
      </vt:variant>
    </vt:vector>
  </HeadingPairs>
  <TitlesOfParts>
    <vt:vector size="24" baseType="lpstr">
      <vt:lpstr>Arial</vt:lpstr>
      <vt:lpstr>SimSun</vt:lpstr>
      <vt:lpstr>Wingdings</vt:lpstr>
      <vt:lpstr>Wingdings 2</vt:lpstr>
      <vt:lpstr>Constantia</vt:lpstr>
      <vt:lpstr>Microsoft YaHei</vt:lpstr>
      <vt:lpstr/>
      <vt:lpstr>Arial Unicode MS</vt:lpstr>
      <vt:lpstr>Calibri</vt:lpstr>
      <vt:lpstr>Latha</vt:lpstr>
      <vt:lpstr>Akış</vt:lpstr>
      <vt:lpstr> DIŞ PAZARLA GİRME ŞEKİLLERİ</vt:lpstr>
      <vt:lpstr>PowerPoint 演示文稿</vt:lpstr>
      <vt:lpstr>PowerPoint 演示文稿</vt:lpstr>
      <vt:lpstr>PowerPoint 演示文稿</vt:lpstr>
      <vt:lpstr>Dış Satışlar Stratejisi</vt:lpstr>
      <vt:lpstr>Turistik Ürün</vt:lpstr>
      <vt:lpstr>Fiyatlar</vt:lpstr>
      <vt:lpstr>Dağıtım</vt:lpstr>
      <vt:lpstr>Haberleşme</vt:lpstr>
      <vt:lpstr>PowerPoint 演示文稿</vt:lpstr>
      <vt:lpstr>Örgütleme ve Kontrol</vt:lpstr>
      <vt:lpstr>Sonuç</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XIV. DIŞ PAZARLA GİRME ŞEKİLLERİ</dc:title>
  <dc:creator>Windows Kullanıcısı</dc:creator>
  <cp:lastModifiedBy>ali</cp:lastModifiedBy>
  <cp:revision>5</cp:revision>
  <dcterms:created xsi:type="dcterms:W3CDTF">2018-02-12T18:21:00Z</dcterms:created>
  <dcterms:modified xsi:type="dcterms:W3CDTF">2018-02-16T10:40:42Z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