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75D9-17D2-4BB6-BC70-B31315AE8DD8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7D62-6C26-47FB-8082-DAB01084D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10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175D9-17D2-4BB6-BC70-B31315AE8DD8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D7D62-6C26-47FB-8082-DAB01084D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62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7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57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8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Overview: Plastic Plants?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9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7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The Three Basic Plant Organs: Roots, Stems, and Leaves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3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4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Stems = organs consisting of nodes &amp; internodes</a:t>
            </a:r>
            <a:endParaRPr lang="en-US" altLang="tr-TR" b="0" i="1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600" i="1" smtClean="0"/>
              <a:t>Leaves = the main photosynthetic organs</a:t>
            </a:r>
            <a:endParaRPr lang="en-US" altLang="tr-TR" b="0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6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02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Geniş ekran</PresentationFormat>
  <Paragraphs>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PowerPoint Sunusu</vt:lpstr>
      <vt:lpstr>Overview: Plastic Plants?</vt:lpstr>
      <vt:lpstr>PowerPoint Sunusu</vt:lpstr>
      <vt:lpstr>The Three Basic Plant Organs: Roots, Stems, and Leaves</vt:lpstr>
      <vt:lpstr>PowerPoint Sunusu</vt:lpstr>
      <vt:lpstr>Stems = organs consisting of nodes &amp; internodes</vt:lpstr>
      <vt:lpstr>Leaves = the main photosynthetic organs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isabaskose@gmail.com</dc:creator>
  <cp:lastModifiedBy>isabaskose@gmail.com</cp:lastModifiedBy>
  <cp:revision>1</cp:revision>
  <dcterms:created xsi:type="dcterms:W3CDTF">2020-01-24T13:40:31Z</dcterms:created>
  <dcterms:modified xsi:type="dcterms:W3CDTF">2020-01-24T13:40:31Z</dcterms:modified>
</cp:coreProperties>
</file>