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5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14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455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20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66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09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5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96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20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70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98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79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6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80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60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99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34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139F8F-C31F-4495-8419-49631EE8F09D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E2B9-A646-4C26-80AC-04267C803D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718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12.org/biology/life-cycle-of-nonvascular-plants/lesson/Life-Cycle-of-Nonvascular-Plants-BIO/" TargetMode="External"/><Relationship Id="rId2" Type="http://schemas.openxmlformats.org/officeDocument/2006/relationships/hyperlink" Target="https://study.com/academy/lesson/a-moss-life-cycle-dominant-gametophy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pedia.com/" TargetMode="External"/><Relationship Id="rId5" Type="http://schemas.openxmlformats.org/officeDocument/2006/relationships/hyperlink" Target="http://www.biyodoc.com/" TargetMode="External"/><Relationship Id="rId4" Type="http://schemas.openxmlformats.org/officeDocument/2006/relationships/hyperlink" Target="https://www.sas.upenn.edu/~joyellen/bioweb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Karayosunları, eğreltiler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78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109" y="558942"/>
            <a:ext cx="10387108" cy="58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2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529143"/>
            <a:ext cx="8707319" cy="580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710" y="0"/>
            <a:ext cx="7286012" cy="70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9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700" y="0"/>
            <a:ext cx="8125799" cy="66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2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365" y="185017"/>
            <a:ext cx="6557962" cy="65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7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344" y="359895"/>
            <a:ext cx="8060490" cy="64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5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89562" y="4375303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Fotoğraf ve Resimler için kaynaklar</a:t>
            </a: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887480"/>
            <a:ext cx="10515600" cy="4351338"/>
          </a:xfrm>
        </p:spPr>
        <p:txBody>
          <a:bodyPr/>
          <a:lstStyle/>
          <a:p>
            <a:r>
              <a:rPr lang="tr-TR" sz="1800" dirty="0" smtClean="0">
                <a:hlinkClick r:id="rId2"/>
              </a:rPr>
              <a:t>https://study.com/academy/lesson/a-moss-life-cycle-dominant-gametophyte.html</a:t>
            </a:r>
            <a:endParaRPr lang="tr-TR" sz="1800" dirty="0" smtClean="0"/>
          </a:p>
          <a:p>
            <a:r>
              <a:rPr lang="tr-TR" sz="1800" dirty="0" smtClean="0">
                <a:hlinkClick r:id="rId3"/>
              </a:rPr>
              <a:t>https://www.ck12.org/biology/life-cycle-of-nonvascular-plants/lesson/Life-Cycle-of-Nonvascular-Plants-BIO/</a:t>
            </a:r>
            <a:endParaRPr lang="tr-TR" sz="1800" dirty="0" smtClean="0"/>
          </a:p>
          <a:p>
            <a:r>
              <a:rPr lang="tr-TR" sz="1800" dirty="0" smtClean="0">
                <a:hlinkClick r:id="rId4"/>
              </a:rPr>
              <a:t>https://www.sas.upenn.edu/~joyellen/bioweb.html</a:t>
            </a:r>
            <a:endParaRPr lang="tr-TR" sz="1800" dirty="0" smtClean="0"/>
          </a:p>
          <a:p>
            <a:r>
              <a:rPr lang="tr-TR" sz="1800" dirty="0" smtClean="0">
                <a:hlinkClick r:id="rId5"/>
              </a:rPr>
              <a:t>http://www.biyodoc.com</a:t>
            </a:r>
            <a:endParaRPr lang="tr-TR" sz="1800" dirty="0" smtClean="0"/>
          </a:p>
          <a:p>
            <a:r>
              <a:rPr lang="tr-TR" sz="1800" dirty="0" smtClean="0">
                <a:hlinkClick r:id="rId6"/>
              </a:rPr>
              <a:t>http://www.wikipedia.com</a:t>
            </a:r>
            <a:endParaRPr lang="tr-TR" sz="1800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974529" y="224043"/>
            <a:ext cx="4270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Derste Kullanılan Kaynaklar</a:t>
            </a:r>
            <a:endParaRPr lang="tr-TR" sz="2800" b="1" dirty="0"/>
          </a:p>
        </p:txBody>
      </p:sp>
      <p:sp>
        <p:nvSpPr>
          <p:cNvPr id="5" name="Dikdörtgen 4"/>
          <p:cNvSpPr/>
          <p:nvPr/>
        </p:nvSpPr>
        <p:spPr>
          <a:xfrm>
            <a:off x="1" y="958983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err="1" smtClean="0"/>
              <a:t>Reece</a:t>
            </a:r>
            <a:r>
              <a:rPr lang="tr-TR" sz="2400" dirty="0" smtClean="0"/>
              <a:t>, J. B., </a:t>
            </a:r>
            <a:r>
              <a:rPr lang="tr-TR" sz="2400" dirty="0" err="1" smtClean="0"/>
              <a:t>Urry</a:t>
            </a:r>
            <a:r>
              <a:rPr lang="tr-TR" sz="2400" dirty="0" smtClean="0"/>
              <a:t>, L. A., </a:t>
            </a:r>
            <a:r>
              <a:rPr lang="tr-TR" sz="2400" dirty="0" err="1" smtClean="0"/>
              <a:t>Cain</a:t>
            </a:r>
            <a:r>
              <a:rPr lang="tr-TR" sz="2400" dirty="0" smtClean="0"/>
              <a:t>, M. L., </a:t>
            </a:r>
            <a:r>
              <a:rPr lang="tr-TR" sz="2400" dirty="0" err="1" smtClean="0"/>
              <a:t>Wasserman</a:t>
            </a:r>
            <a:r>
              <a:rPr lang="tr-TR" sz="2400" dirty="0" smtClean="0"/>
              <a:t>, S. A., </a:t>
            </a:r>
            <a:r>
              <a:rPr lang="tr-TR" sz="2400" dirty="0" err="1" smtClean="0"/>
              <a:t>Minorsky</a:t>
            </a:r>
            <a:r>
              <a:rPr lang="tr-TR" sz="2400" dirty="0" smtClean="0"/>
              <a:t>, P. V., &amp; Jackson, R. B. (2014). </a:t>
            </a:r>
            <a:r>
              <a:rPr lang="tr-TR" sz="2400" dirty="0" err="1" smtClean="0"/>
              <a:t>Campbell</a:t>
            </a:r>
            <a:r>
              <a:rPr lang="tr-TR" sz="2400" dirty="0" smtClean="0"/>
              <a:t> </a:t>
            </a:r>
            <a:r>
              <a:rPr lang="tr-TR" sz="2400" dirty="0" err="1" smtClean="0"/>
              <a:t>biology</a:t>
            </a:r>
            <a:r>
              <a:rPr lang="tr-TR" sz="2400" dirty="0" smtClean="0"/>
              <a:t> (No. s 1309). Boston: </a:t>
            </a:r>
            <a:r>
              <a:rPr lang="tr-TR" sz="2400" dirty="0" err="1" smtClean="0"/>
              <a:t>Pearson</a:t>
            </a:r>
            <a:r>
              <a:rPr lang="tr-TR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u="sng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err="1" smtClean="0"/>
              <a:t>Woese</a:t>
            </a:r>
            <a:r>
              <a:rPr lang="tr-TR" sz="2400" dirty="0" smtClean="0"/>
              <a:t> CRO, </a:t>
            </a:r>
            <a:r>
              <a:rPr lang="tr-TR" sz="2400" dirty="0" err="1" smtClean="0"/>
              <a:t>Kandler</a:t>
            </a:r>
            <a:r>
              <a:rPr lang="tr-TR" sz="2400" dirty="0" smtClean="0"/>
              <a:t> ML, </a:t>
            </a:r>
            <a:r>
              <a:rPr lang="tr-TR" sz="2400" dirty="0" err="1" smtClean="0"/>
              <a:t>Wheelis</a:t>
            </a:r>
            <a:r>
              <a:rPr lang="tr-TR" sz="2400" dirty="0" smtClean="0"/>
              <a:t>. 1990, </a:t>
            </a:r>
            <a:r>
              <a:rPr lang="tr-TR" sz="2400" dirty="0" err="1" smtClean="0"/>
              <a:t>Towards</a:t>
            </a:r>
            <a:r>
              <a:rPr lang="tr-TR" sz="2400" dirty="0" smtClean="0"/>
              <a:t> a </a:t>
            </a:r>
            <a:r>
              <a:rPr lang="tr-TR" sz="2400" dirty="0" err="1" smtClean="0"/>
              <a:t>natural</a:t>
            </a:r>
            <a:r>
              <a:rPr lang="tr-TR" sz="2400" dirty="0" smtClean="0"/>
              <a:t> </a:t>
            </a:r>
            <a:r>
              <a:rPr lang="tr-TR" sz="2400" dirty="0" err="1" smtClean="0"/>
              <a:t>system</a:t>
            </a:r>
            <a:r>
              <a:rPr lang="tr-TR" sz="2400" dirty="0" smtClean="0"/>
              <a:t> of </a:t>
            </a:r>
            <a:r>
              <a:rPr lang="tr-TR" sz="2400" dirty="0" err="1" smtClean="0"/>
              <a:t>organisms</a:t>
            </a:r>
            <a:r>
              <a:rPr lang="tr-TR" sz="2400" dirty="0" smtClean="0"/>
              <a:t>: </a:t>
            </a:r>
            <a:r>
              <a:rPr lang="tr-TR" sz="2400" dirty="0" err="1" smtClean="0"/>
              <a:t>Proposal</a:t>
            </a:r>
            <a:r>
              <a:rPr lang="tr-TR" sz="2400" dirty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domains</a:t>
            </a:r>
            <a:r>
              <a:rPr lang="tr-TR" sz="2400" dirty="0" smtClean="0"/>
              <a:t> </a:t>
            </a:r>
            <a:r>
              <a:rPr lang="tr-TR" sz="2400" dirty="0" err="1" smtClean="0"/>
              <a:t>Archaea</a:t>
            </a:r>
            <a:r>
              <a:rPr lang="tr-TR" sz="2400" dirty="0" smtClean="0"/>
              <a:t>, </a:t>
            </a:r>
            <a:r>
              <a:rPr lang="tr-TR" sz="2400" dirty="0" err="1" smtClean="0"/>
              <a:t>Bacteria</a:t>
            </a:r>
            <a:r>
              <a:rPr lang="tr-TR" sz="2400" dirty="0" smtClean="0"/>
              <a:t>,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Eucarya</a:t>
            </a:r>
            <a:r>
              <a:rPr lang="tr-TR" sz="2400" dirty="0" smtClean="0"/>
              <a:t>, Proc.Natl.Acad.Sci.USA.,87, 4576-4579.</a:t>
            </a:r>
          </a:p>
          <a:p>
            <a:pPr algn="just"/>
            <a:endParaRPr lang="tr-T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Odum, E. P., &amp; </a:t>
            </a:r>
            <a:r>
              <a:rPr lang="tr-TR" sz="2400" dirty="0" err="1" smtClean="0"/>
              <a:t>Barrett</a:t>
            </a:r>
            <a:r>
              <a:rPr lang="tr-TR" sz="2400" dirty="0" smtClean="0"/>
              <a:t>, G. W. (1971). Fundamentals of </a:t>
            </a:r>
            <a:r>
              <a:rPr lang="tr-TR" sz="2400" dirty="0" err="1" smtClean="0"/>
              <a:t>ecology</a:t>
            </a:r>
            <a:r>
              <a:rPr lang="tr-TR" sz="2400" dirty="0" smtClean="0"/>
              <a:t> (</a:t>
            </a:r>
            <a:r>
              <a:rPr lang="tr-TR" sz="2400" dirty="0" err="1" smtClean="0"/>
              <a:t>Vol</a:t>
            </a:r>
            <a:r>
              <a:rPr lang="tr-TR" sz="2400" dirty="0" smtClean="0"/>
              <a:t>. 3, p. 5). </a:t>
            </a:r>
            <a:r>
              <a:rPr lang="tr-TR" sz="2400" dirty="0" err="1" smtClean="0"/>
              <a:t>Philadelphia</a:t>
            </a:r>
            <a:r>
              <a:rPr lang="tr-TR" sz="2400" dirty="0" smtClean="0"/>
              <a:t>: </a:t>
            </a:r>
            <a:r>
              <a:rPr lang="tr-TR" sz="2400" dirty="0" err="1" smtClean="0"/>
              <a:t>Saunders</a:t>
            </a:r>
            <a:r>
              <a:rPr lang="tr-TR" sz="2400" dirty="0" smtClean="0"/>
              <a:t>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016283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147</Words>
  <Application>Microsoft Office PowerPoint</Application>
  <PresentationFormat>Geniş ekran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İyon</vt:lpstr>
      <vt:lpstr>Karayosunları, eğreltiler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 ve Resimler için 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Karayosunları, eğreltiler</dc:title>
  <dc:creator>beste_biyoloji</dc:creator>
  <cp:lastModifiedBy>beste_biyoloji</cp:lastModifiedBy>
  <cp:revision>6</cp:revision>
  <dcterms:created xsi:type="dcterms:W3CDTF">2021-02-28T12:17:48Z</dcterms:created>
  <dcterms:modified xsi:type="dcterms:W3CDTF">2021-02-28T12:29:27Z</dcterms:modified>
</cp:coreProperties>
</file>