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3" r:id="rId6"/>
    <p:sldId id="264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ve İŞLETMECİLİK DERS NOTLARI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10.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2913" y="44750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TARIMSAL İŞLETME TİP VE NEVİLERİ, TARIM İŞLETMELERİNDE TARLA SİSTEMLERİ, </a:t>
            </a:r>
            <a:r>
              <a:rPr lang="tr-TR" dirty="0" smtClean="0"/>
              <a:t>TARIMSAL </a:t>
            </a:r>
            <a:r>
              <a:rPr lang="tr-TR" dirty="0"/>
              <a:t>İŞLETME SİSTEMLERİ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108" y="2262231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Tarla arazisi belli bir amaç için kullanıldığında tarla sistemleri meydana gelmektedir. Genel olarak tarla arazilerinin kullanım amacında, insan yiyeceğinin üretimi ön planda yer almaktadır.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895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639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TARIMSAL İŞLETME TİP VE NEVİLERİ, TARIM İŞLETMELERİNDE TARLA SİSTEMLERİ, </a:t>
            </a:r>
            <a:r>
              <a:rPr lang="tr-TR" dirty="0" smtClean="0"/>
              <a:t>TARIMSAL </a:t>
            </a:r>
            <a:r>
              <a:rPr lang="tr-TR" dirty="0"/>
              <a:t>İŞLETME SİSTEMLERİ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28133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Tek tarla sisteminde tarlaya her sene üst üste hububat ekilmektedir. </a:t>
            </a:r>
          </a:p>
          <a:p>
            <a:pPr algn="just"/>
            <a:r>
              <a:rPr lang="tr-TR" dirty="0" smtClean="0"/>
              <a:t>Tek tarla sistemi çok yaygın olmamakla birlikte sınırlı yörelerde uygulanmaktadır.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2914" y="5051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TARIMSAL İŞLETME TİP VE NEVİLERİ, TARIM İŞLETMELERİNDE TARLA SİSTEMLERİ, TARIMSAL İŞLETME SİSTEMLERİ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2871" y="2212804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İkili tarla sisteminde tarlayı kullanma, iki yıl devam eden bir faaliyet süreci içinde gerçekleşmektedir. </a:t>
            </a:r>
          </a:p>
          <a:p>
            <a:pPr algn="just"/>
            <a:r>
              <a:rPr lang="tr-TR" dirty="0" smtClean="0"/>
              <a:t>İkili tarla sisteminde toprak bir yıl nadasa bırakılarak dinlendirilir.</a:t>
            </a:r>
          </a:p>
          <a:p>
            <a:pPr algn="just"/>
            <a:r>
              <a:rPr lang="tr-TR" dirty="0" smtClean="0"/>
              <a:t>Bu sürede toprak nem ve besin maddelerince zenginleşir.</a:t>
            </a:r>
          </a:p>
          <a:p>
            <a:pPr marL="0" indent="0" algn="just">
              <a:buNone/>
            </a:pPr>
            <a:endParaRPr lang="tr-TR" b="1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TARIMSAL İŞLETME TİP VE NEVİLERİ, TARIM İŞLETMELERİNDE TARLA SİSTEMLERİ, TARIMSAL İŞLETME SİSTEMLERİ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Üç tarla sisteminin esası, tarlada kültür bitkilerinin Nadas- Kışlık Hububat- Yazlık Hububat şeklinde üç senede bir ekim nöbeti rotasyonuna dayanmaktadır.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271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TARIMSAL İŞLETME TİP VE NEVİLERİ, TARIM İŞLETMELERİNDE TARLA SİSTEMLERİ, TARIMSAL İŞLETME SİSTEMLERİ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İkili tarla sistemine göre daha gelişmiş olan üç tarla sisteminde, zamanla toprakta daha fazla üretim yapılması amacıyla bir takım gelişmelerin yapılması zorunluluğu doğmuştur.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993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216</Words>
  <Application>Microsoft Office PowerPoint</Application>
  <PresentationFormat>Geniş ekran</PresentationFormat>
  <Paragraphs>16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TARIM EKONOMİSİ ve İŞLETMECİLİK DERS NOTLARI</vt:lpstr>
      <vt:lpstr>TARIMSAL İŞLETME TİP VE NEVİLERİ, TARIM İŞLETMELERİNDE TARLA SİSTEMLERİ, TARIMSAL İŞLETME SİSTEMLERİ</vt:lpstr>
      <vt:lpstr>TARIMSAL İŞLETME TİP VE NEVİLERİ, TARIM İŞLETMELERİNDE TARLA SİSTEMLERİ, TARIMSAL İŞLETME SİSTEMLERİ</vt:lpstr>
      <vt:lpstr>TARIMSAL İŞLETME TİP VE NEVİLERİ, TARIM İŞLETMELERİNDE TARLA SİSTEMLERİ, TARIMSAL İŞLETME SİSTEMLERİ</vt:lpstr>
      <vt:lpstr>TARIMSAL İŞLETME TİP VE NEVİLERİ, TARIM İŞLETMELERİNDE TARLA SİSTEMLERİ, TARIMSAL İŞLETME SİSTEMLERİ</vt:lpstr>
      <vt:lpstr>TARIMSAL İŞLETME TİP VE NEVİLERİ, TARIM İŞLETMELERİNDE TARLA SİSTEMLERİ, TARIMSAL İŞLETME SİSTEMLERİ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12</cp:revision>
  <dcterms:created xsi:type="dcterms:W3CDTF">2018-01-08T13:58:44Z</dcterms:created>
  <dcterms:modified xsi:type="dcterms:W3CDTF">2018-01-09T11:37:10Z</dcterms:modified>
</cp:coreProperties>
</file>