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SOĞUK ALKOLLÜ İÇECEKLER VE SERVİSİ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KOKTEYL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KOKTEYL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Kokteyl alkollü ya da alkolsüz karışık içecektir. Kokteyller tipik olarak en az 2 ya da daha fazla malzemelerden oluşur. Tüm malzemeler buz ve kokteyl-</a:t>
            </a:r>
            <a:r>
              <a:rPr lang="tr-TR" dirty="0" err="1" smtClean="0"/>
              <a:t>shaker</a:t>
            </a:r>
            <a:r>
              <a:rPr lang="tr-TR" dirty="0" smtClean="0"/>
              <a:t> diye adlandırılan bardakta ya da direk olarak bir kokteyl bardağında karıştırılarak servise hazırlanır. Bazı kokteyller dünya çapında ünlüdür ve dünyanın her yerinde barmenler tarafından karıştırılarak servise sunulur.</a:t>
            </a:r>
          </a:p>
        </p:txBody>
      </p:sp>
    </p:spTree>
    <p:extLst>
      <p:ext uri="{BB962C8B-B14F-4D97-AF65-F5344CB8AC3E}">
        <p14:creationId xmlns:p14="http://schemas.microsoft.com/office/powerpoint/2010/main" val="105769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KOKTEYL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Kokteyller, genel olarak üç kategoride toplanır.</a:t>
            </a:r>
          </a:p>
          <a:p>
            <a:pPr lvl="1" algn="just"/>
            <a:r>
              <a:rPr lang="tr-TR" dirty="0" smtClean="0"/>
              <a:t>Yemeklerden önce aperatif olarak içilenler,</a:t>
            </a:r>
          </a:p>
          <a:p>
            <a:pPr lvl="1" algn="just"/>
            <a:r>
              <a:rPr lang="tr-TR" dirty="0" smtClean="0"/>
              <a:t> Yemeklerden sonra hazmı kolaylaştırmak amacıyla içilenler,</a:t>
            </a:r>
            <a:endParaRPr lang="tr-TR" dirty="0"/>
          </a:p>
          <a:p>
            <a:pPr lvl="1" algn="just"/>
            <a:r>
              <a:rPr lang="tr-TR" dirty="0" smtClean="0"/>
              <a:t>Daha büyük miktarlarda servis edilen serinletici ve eğlence, parti vb. amaçlarla içilenler.</a:t>
            </a:r>
          </a:p>
        </p:txBody>
      </p:sp>
    </p:spTree>
    <p:extLst>
      <p:ext uri="{BB962C8B-B14F-4D97-AF65-F5344CB8AC3E}">
        <p14:creationId xmlns:p14="http://schemas.microsoft.com/office/powerpoint/2010/main" val="74908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KOKTEYL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99989"/>
            <a:ext cx="8229600" cy="4137323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Kokteyller, çeşitli ölçülerdeki bardaklarda, buzlu veya buzsuz olarak, süslenerek, çeşitli dekorasyonlar ve garnitürlerle, karıştırıcıyla servis edilirler. </a:t>
            </a:r>
          </a:p>
        </p:txBody>
      </p:sp>
    </p:spTree>
    <p:extLst>
      <p:ext uri="{BB962C8B-B14F-4D97-AF65-F5344CB8AC3E}">
        <p14:creationId xmlns:p14="http://schemas.microsoft.com/office/powerpoint/2010/main" val="2488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dirty="0" err="1"/>
              <a:t>Aktaş,A.,Özdemir</a:t>
            </a:r>
            <a:r>
              <a:rPr lang="tr-TR" dirty="0"/>
              <a:t>, B., (2007). Otel İşletmelerinde Mutfak Yönetimi. Ankara: Detay Yayıncılık</a:t>
            </a:r>
          </a:p>
          <a:p>
            <a:endParaRPr lang="tr-TR" dirty="0"/>
          </a:p>
          <a:p>
            <a:r>
              <a:rPr lang="tr-TR" dirty="0" err="1"/>
              <a:t>Denizer,D</a:t>
            </a:r>
            <a:r>
              <a:rPr lang="tr-TR" dirty="0"/>
              <a:t>,. (2005). Konaklama İşletmelerinde Yiyecek ve İçecek Yönetimi. Ankara: Detay Yayıncılık</a:t>
            </a:r>
          </a:p>
          <a:p>
            <a:endParaRPr lang="tr-TR" dirty="0"/>
          </a:p>
          <a:p>
            <a:r>
              <a:rPr lang="tr-TR" dirty="0" err="1"/>
              <a:t>Gürel,M</a:t>
            </a:r>
            <a:r>
              <a:rPr lang="tr-TR" dirty="0"/>
              <a:t>., </a:t>
            </a:r>
            <a:r>
              <a:rPr lang="tr-TR" dirty="0" err="1"/>
              <a:t>Gürel,G</a:t>
            </a:r>
            <a:r>
              <a:rPr lang="tr-TR" dirty="0"/>
              <a:t>., (2006).Servis Teknikleri ve </a:t>
            </a:r>
            <a:r>
              <a:rPr lang="tr-TR" dirty="0" err="1"/>
              <a:t>Uygulaması.İstanbul:Ilıcak</a:t>
            </a:r>
            <a:r>
              <a:rPr lang="tr-TR" dirty="0"/>
              <a:t> Matbaası</a:t>
            </a:r>
          </a:p>
          <a:p>
            <a:endParaRPr lang="tr-TR" dirty="0"/>
          </a:p>
          <a:p>
            <a:r>
              <a:rPr lang="tr-TR" dirty="0" err="1"/>
              <a:t>Koçak,N</a:t>
            </a:r>
            <a:r>
              <a:rPr lang="tr-TR" dirty="0"/>
              <a:t>., (2006). Yiyecek İçecek Hizmetleri Yönetimi. Ankara: Detay Yayıncılık</a:t>
            </a:r>
          </a:p>
          <a:p>
            <a:endParaRPr lang="tr-TR" dirty="0"/>
          </a:p>
          <a:p>
            <a:r>
              <a:rPr lang="tr-TR" dirty="0"/>
              <a:t>Sökmen, A., (2008). Yiyecek İçecek Hizmetleri Yönetimi ve İşletmeciliği. Ankara: Detay Yayıncılık</a:t>
            </a:r>
          </a:p>
          <a:p>
            <a:endParaRPr lang="tr-TR" dirty="0"/>
          </a:p>
          <a:p>
            <a:r>
              <a:rPr lang="tr-TR" dirty="0"/>
              <a:t>Yılmaz, Y. (2007).Otel ve Yiyecek İçecek İşletmelerinde Ziyafet Organizasyonu ve Yönetimi. Ankara: Detay Yayıncılık</a:t>
            </a:r>
          </a:p>
          <a:p>
            <a:endParaRPr lang="tr-TR" dirty="0"/>
          </a:p>
          <a:p>
            <a:r>
              <a:rPr lang="tr-TR" dirty="0" err="1"/>
              <a:t>Yılmaz,Y</a:t>
            </a:r>
            <a:r>
              <a:rPr lang="tr-TR" dirty="0"/>
              <a:t>., (2008). Konaklama ve Ağırlama İşletmelerinde Servis Tekniği ve Yönetimi. Ankara: Detay Yayıncılık</a:t>
            </a:r>
          </a:p>
          <a:p>
            <a:endParaRPr lang="tr-TR" dirty="0"/>
          </a:p>
          <a:p>
            <a:r>
              <a:rPr lang="tr-TR" dirty="0"/>
              <a:t>Sarıışık,M.,Çavuş,Ş.,</a:t>
            </a:r>
            <a:r>
              <a:rPr lang="tr-TR" dirty="0" err="1"/>
              <a:t>Karamustafa,K</a:t>
            </a:r>
            <a:r>
              <a:rPr lang="tr-TR" dirty="0"/>
              <a:t>. ,(2010). Profesyonel Restoran Yönetimi, İlkeler Uygulamalar ve Örnek Olaylar. Ankara: Detay Yayıncılık</a:t>
            </a:r>
          </a:p>
          <a:p>
            <a:endParaRPr lang="tr-TR" dirty="0"/>
          </a:p>
          <a:p>
            <a:r>
              <a:rPr lang="tr-TR"/>
              <a:t>megep.meb.gov.tr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951070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265</Words>
  <Application>Microsoft Office PowerPoint</Application>
  <PresentationFormat>Ekran Gösterisi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SOĞUK ALKOLLÜ İÇECEKLER VE SERVİSİ</vt:lpstr>
      <vt:lpstr>KOKTEYL</vt:lpstr>
      <vt:lpstr>KOKTEYL</vt:lpstr>
      <vt:lpstr>KOKTEYL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32</cp:revision>
  <dcterms:created xsi:type="dcterms:W3CDTF">2017-10-27T12:58:22Z</dcterms:created>
  <dcterms:modified xsi:type="dcterms:W3CDTF">2017-10-28T05:29:35Z</dcterms:modified>
</cp:coreProperties>
</file>