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13"/>
  </p:notesMasterIdLst>
  <p:sldIdLst>
    <p:sldId id="256" r:id="rId3"/>
    <p:sldId id="304" r:id="rId4"/>
    <p:sldId id="308" r:id="rId5"/>
    <p:sldId id="310" r:id="rId6"/>
    <p:sldId id="311" r:id="rId7"/>
    <p:sldId id="312" r:id="rId8"/>
    <p:sldId id="313" r:id="rId9"/>
    <p:sldId id="314" r:id="rId10"/>
    <p:sldId id="316" r:id="rId11"/>
    <p:sldId id="317"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15" autoAdjust="0"/>
    <p:restoredTop sz="91652" autoAdjust="0"/>
  </p:normalViewPr>
  <p:slideViewPr>
    <p:cSldViewPr>
      <p:cViewPr varScale="1">
        <p:scale>
          <a:sx n="106" d="100"/>
          <a:sy n="106" d="100"/>
        </p:scale>
        <p:origin x="1770"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6F9BCBA-D182-4258-98FB-2F92148C12AD}" type="datetimeFigureOut">
              <a:rPr lang="tr-TR" smtClean="0"/>
              <a:t>1.06.2018</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5060826-4FC3-4267-AF64-5F9C489B87AD}" type="slidenum">
              <a:rPr lang="tr-TR" smtClean="0"/>
              <a:t>‹#›</a:t>
            </a:fld>
            <a:endParaRPr lang="tr-TR"/>
          </a:p>
        </p:txBody>
      </p:sp>
    </p:spTree>
    <p:extLst>
      <p:ext uri="{BB962C8B-B14F-4D97-AF65-F5344CB8AC3E}">
        <p14:creationId xmlns:p14="http://schemas.microsoft.com/office/powerpoint/2010/main" val="35446920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64A2B994-2CA8-4287-9993-5317DA251190}" type="datetimeFigureOut">
              <a:rPr lang="tr-TR" smtClean="0"/>
              <a:t>1.06.2018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BB22C41-B5CD-4C61-8765-73541A484464}"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64A2B994-2CA8-4287-9993-5317DA251190}" type="datetimeFigureOut">
              <a:rPr lang="tr-TR" smtClean="0"/>
              <a:t>1.06.2018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BB22C41-B5CD-4C61-8765-73541A484464}"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64A2B994-2CA8-4287-9993-5317DA251190}" type="datetimeFigureOut">
              <a:rPr lang="tr-TR" smtClean="0"/>
              <a:t>1.06.2018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BB22C41-B5CD-4C61-8765-73541A484464}" type="slidenum">
              <a:rPr lang="tr-TR" smtClean="0"/>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lvl1pPr>
              <a:defRPr/>
            </a:lvl1pPr>
          </a:lstStyle>
          <a:p>
            <a:endParaRPr lang="tr-TR">
              <a:solidFill>
                <a:srgbClr val="000000"/>
              </a:solidFill>
            </a:endParaRPr>
          </a:p>
        </p:txBody>
      </p:sp>
      <p:sp>
        <p:nvSpPr>
          <p:cNvPr id="5" name="Altbilgi Yer Tutucusu 4"/>
          <p:cNvSpPr>
            <a:spLocks noGrp="1"/>
          </p:cNvSpPr>
          <p:nvPr>
            <p:ph type="ftr" sz="quarter" idx="11"/>
          </p:nvPr>
        </p:nvSpPr>
        <p:spPr/>
        <p:txBody>
          <a:bodyPr/>
          <a:lstStyle>
            <a:lvl1pPr>
              <a:defRPr/>
            </a:lvl1pPr>
          </a:lstStyle>
          <a:p>
            <a:endParaRPr lang="tr-TR">
              <a:solidFill>
                <a:srgbClr val="000000"/>
              </a:solidFill>
            </a:endParaRPr>
          </a:p>
        </p:txBody>
      </p:sp>
      <p:sp>
        <p:nvSpPr>
          <p:cNvPr id="6" name="Slayt Numarası Yer Tutucusu 5"/>
          <p:cNvSpPr>
            <a:spLocks noGrp="1"/>
          </p:cNvSpPr>
          <p:nvPr>
            <p:ph type="sldNum" sz="quarter" idx="12"/>
          </p:nvPr>
        </p:nvSpPr>
        <p:spPr/>
        <p:txBody>
          <a:bodyPr/>
          <a:lstStyle>
            <a:lvl1pPr>
              <a:defRPr/>
            </a:lvl1pPr>
          </a:lstStyle>
          <a:p>
            <a:fld id="{65FD1976-81E6-4AF3-BBB9-03E4301223A1}"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756963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endParaRPr lang="tr-TR">
              <a:solidFill>
                <a:srgbClr val="000000"/>
              </a:solidFill>
            </a:endParaRPr>
          </a:p>
        </p:txBody>
      </p:sp>
      <p:sp>
        <p:nvSpPr>
          <p:cNvPr id="5" name="Altbilgi Yer Tutucusu 4"/>
          <p:cNvSpPr>
            <a:spLocks noGrp="1"/>
          </p:cNvSpPr>
          <p:nvPr>
            <p:ph type="ftr" sz="quarter" idx="11"/>
          </p:nvPr>
        </p:nvSpPr>
        <p:spPr/>
        <p:txBody>
          <a:bodyPr/>
          <a:lstStyle>
            <a:lvl1pPr>
              <a:defRPr/>
            </a:lvl1pPr>
          </a:lstStyle>
          <a:p>
            <a:endParaRPr lang="tr-TR">
              <a:solidFill>
                <a:srgbClr val="000000"/>
              </a:solidFill>
            </a:endParaRPr>
          </a:p>
        </p:txBody>
      </p:sp>
      <p:sp>
        <p:nvSpPr>
          <p:cNvPr id="6" name="Slayt Numarası Yer Tutucusu 5"/>
          <p:cNvSpPr>
            <a:spLocks noGrp="1"/>
          </p:cNvSpPr>
          <p:nvPr>
            <p:ph type="sldNum" sz="quarter" idx="12"/>
          </p:nvPr>
        </p:nvSpPr>
        <p:spPr/>
        <p:txBody>
          <a:bodyPr/>
          <a:lstStyle>
            <a:lvl1pPr>
              <a:defRPr/>
            </a:lvl1pPr>
          </a:lstStyle>
          <a:p>
            <a:fld id="{A32AFC5B-D03A-479B-A73F-3951E76DAB4B}"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129742187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lvl1pPr>
              <a:defRPr/>
            </a:lvl1pPr>
          </a:lstStyle>
          <a:p>
            <a:endParaRPr lang="tr-TR">
              <a:solidFill>
                <a:srgbClr val="000000"/>
              </a:solidFill>
            </a:endParaRPr>
          </a:p>
        </p:txBody>
      </p:sp>
      <p:sp>
        <p:nvSpPr>
          <p:cNvPr id="5" name="Altbilgi Yer Tutucusu 4"/>
          <p:cNvSpPr>
            <a:spLocks noGrp="1"/>
          </p:cNvSpPr>
          <p:nvPr>
            <p:ph type="ftr" sz="quarter" idx="11"/>
          </p:nvPr>
        </p:nvSpPr>
        <p:spPr/>
        <p:txBody>
          <a:bodyPr/>
          <a:lstStyle>
            <a:lvl1pPr>
              <a:defRPr/>
            </a:lvl1pPr>
          </a:lstStyle>
          <a:p>
            <a:endParaRPr lang="tr-TR">
              <a:solidFill>
                <a:srgbClr val="000000"/>
              </a:solidFill>
            </a:endParaRPr>
          </a:p>
        </p:txBody>
      </p:sp>
      <p:sp>
        <p:nvSpPr>
          <p:cNvPr id="6" name="Slayt Numarası Yer Tutucusu 5"/>
          <p:cNvSpPr>
            <a:spLocks noGrp="1"/>
          </p:cNvSpPr>
          <p:nvPr>
            <p:ph type="sldNum" sz="quarter" idx="12"/>
          </p:nvPr>
        </p:nvSpPr>
        <p:spPr/>
        <p:txBody>
          <a:bodyPr/>
          <a:lstStyle>
            <a:lvl1pPr>
              <a:defRPr/>
            </a:lvl1pPr>
          </a:lstStyle>
          <a:p>
            <a:fld id="{9C9FF5F7-057F-4E98-92FF-50F99ADD359E}"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130579781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lvl1pPr>
              <a:defRPr/>
            </a:lvl1pPr>
          </a:lstStyle>
          <a:p>
            <a:endParaRPr lang="tr-TR">
              <a:solidFill>
                <a:srgbClr val="000000"/>
              </a:solidFill>
            </a:endParaRPr>
          </a:p>
        </p:txBody>
      </p:sp>
      <p:sp>
        <p:nvSpPr>
          <p:cNvPr id="6" name="Altbilgi Yer Tutucusu 5"/>
          <p:cNvSpPr>
            <a:spLocks noGrp="1"/>
          </p:cNvSpPr>
          <p:nvPr>
            <p:ph type="ftr" sz="quarter" idx="11"/>
          </p:nvPr>
        </p:nvSpPr>
        <p:spPr/>
        <p:txBody>
          <a:bodyPr/>
          <a:lstStyle>
            <a:lvl1pPr>
              <a:defRPr/>
            </a:lvl1pPr>
          </a:lstStyle>
          <a:p>
            <a:endParaRPr lang="tr-TR">
              <a:solidFill>
                <a:srgbClr val="000000"/>
              </a:solidFill>
            </a:endParaRPr>
          </a:p>
        </p:txBody>
      </p:sp>
      <p:sp>
        <p:nvSpPr>
          <p:cNvPr id="7" name="Slayt Numarası Yer Tutucusu 6"/>
          <p:cNvSpPr>
            <a:spLocks noGrp="1"/>
          </p:cNvSpPr>
          <p:nvPr>
            <p:ph type="sldNum" sz="quarter" idx="12"/>
          </p:nvPr>
        </p:nvSpPr>
        <p:spPr/>
        <p:txBody>
          <a:bodyPr/>
          <a:lstStyle>
            <a:lvl1pPr>
              <a:defRPr/>
            </a:lvl1pPr>
          </a:lstStyle>
          <a:p>
            <a:fld id="{4DB41CEE-BF90-4F21-8A42-C81FBDB8D336}"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227639318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lvl1pPr>
              <a:defRPr/>
            </a:lvl1pPr>
          </a:lstStyle>
          <a:p>
            <a:endParaRPr lang="tr-TR">
              <a:solidFill>
                <a:srgbClr val="000000"/>
              </a:solidFill>
            </a:endParaRPr>
          </a:p>
        </p:txBody>
      </p:sp>
      <p:sp>
        <p:nvSpPr>
          <p:cNvPr id="8" name="Altbilgi Yer Tutucusu 7"/>
          <p:cNvSpPr>
            <a:spLocks noGrp="1"/>
          </p:cNvSpPr>
          <p:nvPr>
            <p:ph type="ftr" sz="quarter" idx="11"/>
          </p:nvPr>
        </p:nvSpPr>
        <p:spPr/>
        <p:txBody>
          <a:bodyPr/>
          <a:lstStyle>
            <a:lvl1pPr>
              <a:defRPr/>
            </a:lvl1pPr>
          </a:lstStyle>
          <a:p>
            <a:endParaRPr lang="tr-TR">
              <a:solidFill>
                <a:srgbClr val="000000"/>
              </a:solidFill>
            </a:endParaRPr>
          </a:p>
        </p:txBody>
      </p:sp>
      <p:sp>
        <p:nvSpPr>
          <p:cNvPr id="9" name="Slayt Numarası Yer Tutucusu 8"/>
          <p:cNvSpPr>
            <a:spLocks noGrp="1"/>
          </p:cNvSpPr>
          <p:nvPr>
            <p:ph type="sldNum" sz="quarter" idx="12"/>
          </p:nvPr>
        </p:nvSpPr>
        <p:spPr/>
        <p:txBody>
          <a:bodyPr/>
          <a:lstStyle>
            <a:lvl1pPr>
              <a:defRPr/>
            </a:lvl1pPr>
          </a:lstStyle>
          <a:p>
            <a:fld id="{EF3FCB3D-227F-4A66-88A9-9EA4B0016412}"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194303198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lvl1pPr>
              <a:defRPr/>
            </a:lvl1pPr>
          </a:lstStyle>
          <a:p>
            <a:endParaRPr lang="tr-TR">
              <a:solidFill>
                <a:srgbClr val="000000"/>
              </a:solidFill>
            </a:endParaRPr>
          </a:p>
        </p:txBody>
      </p:sp>
      <p:sp>
        <p:nvSpPr>
          <p:cNvPr id="4" name="Altbilgi Yer Tutucusu 3"/>
          <p:cNvSpPr>
            <a:spLocks noGrp="1"/>
          </p:cNvSpPr>
          <p:nvPr>
            <p:ph type="ftr" sz="quarter" idx="11"/>
          </p:nvPr>
        </p:nvSpPr>
        <p:spPr/>
        <p:txBody>
          <a:bodyPr/>
          <a:lstStyle>
            <a:lvl1pPr>
              <a:defRPr/>
            </a:lvl1pPr>
          </a:lstStyle>
          <a:p>
            <a:endParaRPr lang="tr-TR">
              <a:solidFill>
                <a:srgbClr val="000000"/>
              </a:solidFill>
            </a:endParaRPr>
          </a:p>
        </p:txBody>
      </p:sp>
      <p:sp>
        <p:nvSpPr>
          <p:cNvPr id="5" name="Slayt Numarası Yer Tutucusu 4"/>
          <p:cNvSpPr>
            <a:spLocks noGrp="1"/>
          </p:cNvSpPr>
          <p:nvPr>
            <p:ph type="sldNum" sz="quarter" idx="12"/>
          </p:nvPr>
        </p:nvSpPr>
        <p:spPr/>
        <p:txBody>
          <a:bodyPr/>
          <a:lstStyle>
            <a:lvl1pPr>
              <a:defRPr/>
            </a:lvl1pPr>
          </a:lstStyle>
          <a:p>
            <a:fld id="{4A31A5CB-874C-4796-932E-79764A4A7EE7}"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269284476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lvl1pPr>
              <a:defRPr/>
            </a:lvl1pPr>
          </a:lstStyle>
          <a:p>
            <a:endParaRPr lang="tr-TR">
              <a:solidFill>
                <a:srgbClr val="000000"/>
              </a:solidFill>
            </a:endParaRPr>
          </a:p>
        </p:txBody>
      </p:sp>
      <p:sp>
        <p:nvSpPr>
          <p:cNvPr id="3" name="Altbilgi Yer Tutucusu 2"/>
          <p:cNvSpPr>
            <a:spLocks noGrp="1"/>
          </p:cNvSpPr>
          <p:nvPr>
            <p:ph type="ftr" sz="quarter" idx="11"/>
          </p:nvPr>
        </p:nvSpPr>
        <p:spPr/>
        <p:txBody>
          <a:bodyPr/>
          <a:lstStyle>
            <a:lvl1pPr>
              <a:defRPr/>
            </a:lvl1pPr>
          </a:lstStyle>
          <a:p>
            <a:endParaRPr lang="tr-TR">
              <a:solidFill>
                <a:srgbClr val="000000"/>
              </a:solidFill>
            </a:endParaRPr>
          </a:p>
        </p:txBody>
      </p:sp>
      <p:sp>
        <p:nvSpPr>
          <p:cNvPr id="4" name="Slayt Numarası Yer Tutucusu 3"/>
          <p:cNvSpPr>
            <a:spLocks noGrp="1"/>
          </p:cNvSpPr>
          <p:nvPr>
            <p:ph type="sldNum" sz="quarter" idx="12"/>
          </p:nvPr>
        </p:nvSpPr>
        <p:spPr/>
        <p:txBody>
          <a:bodyPr/>
          <a:lstStyle>
            <a:lvl1pPr>
              <a:defRPr/>
            </a:lvl1pPr>
          </a:lstStyle>
          <a:p>
            <a:fld id="{1E77AA59-548C-457A-B655-830E9CAEEA80}"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213676905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lvl1pPr>
              <a:defRPr/>
            </a:lvl1pPr>
          </a:lstStyle>
          <a:p>
            <a:endParaRPr lang="tr-TR">
              <a:solidFill>
                <a:srgbClr val="000000"/>
              </a:solidFill>
            </a:endParaRPr>
          </a:p>
        </p:txBody>
      </p:sp>
      <p:sp>
        <p:nvSpPr>
          <p:cNvPr id="6" name="Altbilgi Yer Tutucusu 5"/>
          <p:cNvSpPr>
            <a:spLocks noGrp="1"/>
          </p:cNvSpPr>
          <p:nvPr>
            <p:ph type="ftr" sz="quarter" idx="11"/>
          </p:nvPr>
        </p:nvSpPr>
        <p:spPr/>
        <p:txBody>
          <a:bodyPr/>
          <a:lstStyle>
            <a:lvl1pPr>
              <a:defRPr/>
            </a:lvl1pPr>
          </a:lstStyle>
          <a:p>
            <a:endParaRPr lang="tr-TR">
              <a:solidFill>
                <a:srgbClr val="000000"/>
              </a:solidFill>
            </a:endParaRPr>
          </a:p>
        </p:txBody>
      </p:sp>
      <p:sp>
        <p:nvSpPr>
          <p:cNvPr id="7" name="Slayt Numarası Yer Tutucusu 6"/>
          <p:cNvSpPr>
            <a:spLocks noGrp="1"/>
          </p:cNvSpPr>
          <p:nvPr>
            <p:ph type="sldNum" sz="quarter" idx="12"/>
          </p:nvPr>
        </p:nvSpPr>
        <p:spPr/>
        <p:txBody>
          <a:bodyPr/>
          <a:lstStyle>
            <a:lvl1pPr>
              <a:defRPr/>
            </a:lvl1pPr>
          </a:lstStyle>
          <a:p>
            <a:fld id="{A9F275A0-E99F-4DC2-8A95-C5B31104CF5E}"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35523681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64A2B994-2CA8-4287-9993-5317DA251190}" type="datetimeFigureOut">
              <a:rPr lang="tr-TR" smtClean="0"/>
              <a:t>1.06.2018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BB22C41-B5CD-4C61-8765-73541A484464}" type="slidenum">
              <a:rPr lang="tr-TR" smtClean="0"/>
              <a:t>‹#›</a:t>
            </a:fld>
            <a:endParaRPr lang="tr-T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lvl1pPr>
              <a:defRPr/>
            </a:lvl1pPr>
          </a:lstStyle>
          <a:p>
            <a:endParaRPr lang="tr-TR">
              <a:solidFill>
                <a:srgbClr val="000000"/>
              </a:solidFill>
            </a:endParaRPr>
          </a:p>
        </p:txBody>
      </p:sp>
      <p:sp>
        <p:nvSpPr>
          <p:cNvPr id="6" name="Altbilgi Yer Tutucusu 5"/>
          <p:cNvSpPr>
            <a:spLocks noGrp="1"/>
          </p:cNvSpPr>
          <p:nvPr>
            <p:ph type="ftr" sz="quarter" idx="11"/>
          </p:nvPr>
        </p:nvSpPr>
        <p:spPr/>
        <p:txBody>
          <a:bodyPr/>
          <a:lstStyle>
            <a:lvl1pPr>
              <a:defRPr/>
            </a:lvl1pPr>
          </a:lstStyle>
          <a:p>
            <a:endParaRPr lang="tr-TR">
              <a:solidFill>
                <a:srgbClr val="000000"/>
              </a:solidFill>
            </a:endParaRPr>
          </a:p>
        </p:txBody>
      </p:sp>
      <p:sp>
        <p:nvSpPr>
          <p:cNvPr id="7" name="Slayt Numarası Yer Tutucusu 6"/>
          <p:cNvSpPr>
            <a:spLocks noGrp="1"/>
          </p:cNvSpPr>
          <p:nvPr>
            <p:ph type="sldNum" sz="quarter" idx="12"/>
          </p:nvPr>
        </p:nvSpPr>
        <p:spPr/>
        <p:txBody>
          <a:bodyPr/>
          <a:lstStyle>
            <a:lvl1pPr>
              <a:defRPr/>
            </a:lvl1pPr>
          </a:lstStyle>
          <a:p>
            <a:fld id="{B6C0D43F-AB27-48FA-A40A-6BCF6B96A92E}"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355837442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endParaRPr lang="tr-TR">
              <a:solidFill>
                <a:srgbClr val="000000"/>
              </a:solidFill>
            </a:endParaRPr>
          </a:p>
        </p:txBody>
      </p:sp>
      <p:sp>
        <p:nvSpPr>
          <p:cNvPr id="5" name="Altbilgi Yer Tutucusu 4"/>
          <p:cNvSpPr>
            <a:spLocks noGrp="1"/>
          </p:cNvSpPr>
          <p:nvPr>
            <p:ph type="ftr" sz="quarter" idx="11"/>
          </p:nvPr>
        </p:nvSpPr>
        <p:spPr/>
        <p:txBody>
          <a:bodyPr/>
          <a:lstStyle>
            <a:lvl1pPr>
              <a:defRPr/>
            </a:lvl1pPr>
          </a:lstStyle>
          <a:p>
            <a:endParaRPr lang="tr-TR">
              <a:solidFill>
                <a:srgbClr val="000000"/>
              </a:solidFill>
            </a:endParaRPr>
          </a:p>
        </p:txBody>
      </p:sp>
      <p:sp>
        <p:nvSpPr>
          <p:cNvPr id="6" name="Slayt Numarası Yer Tutucusu 5"/>
          <p:cNvSpPr>
            <a:spLocks noGrp="1"/>
          </p:cNvSpPr>
          <p:nvPr>
            <p:ph type="sldNum" sz="quarter" idx="12"/>
          </p:nvPr>
        </p:nvSpPr>
        <p:spPr/>
        <p:txBody>
          <a:bodyPr/>
          <a:lstStyle>
            <a:lvl1pPr>
              <a:defRPr/>
            </a:lvl1pPr>
          </a:lstStyle>
          <a:p>
            <a:fld id="{D28FFD82-91E9-485B-AB69-EF2DBFCB35B5}"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67220805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endParaRPr lang="tr-TR">
              <a:solidFill>
                <a:srgbClr val="000000"/>
              </a:solidFill>
            </a:endParaRPr>
          </a:p>
        </p:txBody>
      </p:sp>
      <p:sp>
        <p:nvSpPr>
          <p:cNvPr id="5" name="Altbilgi Yer Tutucusu 4"/>
          <p:cNvSpPr>
            <a:spLocks noGrp="1"/>
          </p:cNvSpPr>
          <p:nvPr>
            <p:ph type="ftr" sz="quarter" idx="11"/>
          </p:nvPr>
        </p:nvSpPr>
        <p:spPr/>
        <p:txBody>
          <a:bodyPr/>
          <a:lstStyle>
            <a:lvl1pPr>
              <a:defRPr/>
            </a:lvl1pPr>
          </a:lstStyle>
          <a:p>
            <a:endParaRPr lang="tr-TR">
              <a:solidFill>
                <a:srgbClr val="000000"/>
              </a:solidFill>
            </a:endParaRPr>
          </a:p>
        </p:txBody>
      </p:sp>
      <p:sp>
        <p:nvSpPr>
          <p:cNvPr id="6" name="Slayt Numarası Yer Tutucusu 5"/>
          <p:cNvSpPr>
            <a:spLocks noGrp="1"/>
          </p:cNvSpPr>
          <p:nvPr>
            <p:ph type="sldNum" sz="quarter" idx="12"/>
          </p:nvPr>
        </p:nvSpPr>
        <p:spPr/>
        <p:txBody>
          <a:bodyPr/>
          <a:lstStyle>
            <a:lvl1pPr>
              <a:defRPr/>
            </a:lvl1pPr>
          </a:lstStyle>
          <a:p>
            <a:fld id="{5D70858C-0B65-450B-A9A2-306C136F0B87}"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20844979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4A2B994-2CA8-4287-9993-5317DA251190}" type="datetimeFigureOut">
              <a:rPr lang="tr-TR" smtClean="0"/>
              <a:t>1.06.2018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BB22C41-B5CD-4C61-8765-73541A484464}"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64A2B994-2CA8-4287-9993-5317DA251190}" type="datetimeFigureOut">
              <a:rPr lang="tr-TR" smtClean="0"/>
              <a:t>1.06.2018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BB22C41-B5CD-4C61-8765-73541A484464}"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64A2B994-2CA8-4287-9993-5317DA251190}" type="datetimeFigureOut">
              <a:rPr lang="tr-TR" smtClean="0"/>
              <a:t>1.06.2018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BB22C41-B5CD-4C61-8765-73541A484464}"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64A2B994-2CA8-4287-9993-5317DA251190}" type="datetimeFigureOut">
              <a:rPr lang="tr-TR" smtClean="0"/>
              <a:t>1.06.2018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BB22C41-B5CD-4C61-8765-73541A484464}"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A2B994-2CA8-4287-9993-5317DA251190}" type="datetimeFigureOut">
              <a:rPr lang="tr-TR" smtClean="0"/>
              <a:t>1.06.2018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9BB22C41-B5CD-4C61-8765-73541A484464}"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64A2B994-2CA8-4287-9993-5317DA251190}" type="datetimeFigureOut">
              <a:rPr lang="tr-TR" smtClean="0"/>
              <a:t>1.06.2018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BB22C41-B5CD-4C61-8765-73541A484464}" type="slidenum">
              <a:rPr lang="tr-TR" smtClean="0"/>
              <a:t>‹#›</a:t>
            </a:fld>
            <a:endParaRPr lang="tr-TR"/>
          </a:p>
        </p:txBody>
      </p:sp>
      <p:sp>
        <p:nvSpPr>
          <p:cNvPr id="9" name="Content Placeholder 8"/>
          <p:cNvSpPr>
            <a:spLocks noGrp="1"/>
          </p:cNvSpPr>
          <p:nvPr>
            <p:ph sz="quarter" idx="13"/>
          </p:nvPr>
        </p:nvSpPr>
        <p:spPr>
          <a:xfrm>
            <a:off x="304800" y="381000"/>
            <a:ext cx="7772400" cy="494284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tr-TR" smtClean="0"/>
              <a:t>Asıl başlık stili için tıklatın</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8" name="Date Placeholder 7"/>
          <p:cNvSpPr>
            <a:spLocks noGrp="1"/>
          </p:cNvSpPr>
          <p:nvPr>
            <p:ph type="dt" sz="half" idx="10"/>
          </p:nvPr>
        </p:nvSpPr>
        <p:spPr/>
        <p:txBody>
          <a:bodyPr/>
          <a:lstStyle/>
          <a:p>
            <a:fld id="{64A2B994-2CA8-4287-9993-5317DA251190}" type="datetimeFigureOut">
              <a:rPr lang="tr-TR" smtClean="0"/>
              <a:t>1.06.2018</a:t>
            </a:fld>
            <a:endParaRPr lang="tr-TR"/>
          </a:p>
        </p:txBody>
      </p:sp>
      <p:sp>
        <p:nvSpPr>
          <p:cNvPr id="9" name="Slide Number Placeholder 8"/>
          <p:cNvSpPr>
            <a:spLocks noGrp="1"/>
          </p:cNvSpPr>
          <p:nvPr>
            <p:ph type="sldNum" sz="quarter" idx="11"/>
          </p:nvPr>
        </p:nvSpPr>
        <p:spPr/>
        <p:txBody>
          <a:bodyPr/>
          <a:lstStyle/>
          <a:p>
            <a:fld id="{9BB22C41-B5CD-4C61-8765-73541A484464}" type="slidenum">
              <a:rPr lang="tr-TR" smtClean="0"/>
              <a:t>‹#›</a:t>
            </a:fld>
            <a:endParaRPr lang="tr-TR"/>
          </a:p>
        </p:txBody>
      </p:sp>
      <p:sp>
        <p:nvSpPr>
          <p:cNvPr id="10" name="Footer Placeholder 9"/>
          <p:cNvSpPr>
            <a:spLocks noGrp="1"/>
          </p:cNvSpPr>
          <p:nvPr>
            <p:ph type="ftr" sz="quarter" idx="12"/>
          </p:nvPr>
        </p:nvSpPr>
        <p:spPr/>
        <p:txBody>
          <a:bodyPr/>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9BB22C41-B5CD-4C61-8765-73541A484464}" type="slidenum">
              <a:rPr lang="tr-TR" smtClean="0"/>
              <a:t>‹#›</a:t>
            </a:fld>
            <a:endParaRPr lang="tr-TR"/>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tr-TR"/>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64A2B994-2CA8-4287-9993-5317DA251190}" type="datetimeFigureOut">
              <a:rPr lang="tr-TR" smtClean="0"/>
              <a:t>1.06.2018</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tr-TR" smtClean="0"/>
              <a:t>Asıl başlık stili için tıklatın</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pPr>
            <a:endParaRPr lang="tr-TR" smtClean="0">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pPr>
            <a:endParaRPr lang="tr-TR" smtClean="0">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pPr>
            <a:fld id="{198CFB62-C774-402F-A9D6-8CEEC43DA8EB}" type="slidenum">
              <a:rPr lang="tr-TR" smtClean="0">
                <a:solidFill>
                  <a:srgbClr val="000000"/>
                </a:solidFill>
              </a:rPr>
              <a:pPr fontAlgn="base">
                <a:spcBef>
                  <a:spcPct val="0"/>
                </a:spcBef>
                <a:spcAft>
                  <a:spcPct val="0"/>
                </a:spcAft>
              </a:pPr>
              <a:t>‹#›</a:t>
            </a:fld>
            <a:endParaRPr lang="tr-TR" smtClean="0">
              <a:solidFill>
                <a:srgbClr val="000000"/>
              </a:solidFill>
            </a:endParaRPr>
          </a:p>
        </p:txBody>
      </p:sp>
    </p:spTree>
    <p:extLst>
      <p:ext uri="{BB962C8B-B14F-4D97-AF65-F5344CB8AC3E}">
        <p14:creationId xmlns:p14="http://schemas.microsoft.com/office/powerpoint/2010/main" val="335523041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1905001"/>
            <a:ext cx="7543800" cy="1668016"/>
          </a:xfrm>
        </p:spPr>
        <p:txBody>
          <a:bodyPr/>
          <a:lstStyle/>
          <a:p>
            <a:r>
              <a:rPr lang="tr-TR" dirty="0" smtClean="0"/>
              <a:t>   İLETİŞİM</a:t>
            </a:r>
            <a:endParaRPr lang="tr-TR" dirty="0"/>
          </a:p>
        </p:txBody>
      </p:sp>
      <p:sp>
        <p:nvSpPr>
          <p:cNvPr id="4" name="Alt Başlık 3"/>
          <p:cNvSpPr>
            <a:spLocks noGrp="1"/>
          </p:cNvSpPr>
          <p:nvPr>
            <p:ph type="subTitle" idx="1"/>
          </p:nvPr>
        </p:nvSpPr>
        <p:spPr/>
        <p:txBody>
          <a:bodyPr/>
          <a:lstStyle/>
          <a:p>
            <a:endParaRPr lang="tr-TR"/>
          </a:p>
        </p:txBody>
      </p:sp>
    </p:spTree>
    <p:extLst>
      <p:ext uri="{BB962C8B-B14F-4D97-AF65-F5344CB8AC3E}">
        <p14:creationId xmlns:p14="http://schemas.microsoft.com/office/powerpoint/2010/main" val="3009533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p>
            <a:fld id="{837AE430-5679-4549-BF3B-7BA890634CAE}" type="slidenum">
              <a:rPr lang="tr-TR" altLang="en-US"/>
              <a:pPr/>
              <a:t>10</a:t>
            </a:fld>
            <a:endParaRPr lang="tr-TR" altLang="en-US"/>
          </a:p>
        </p:txBody>
      </p:sp>
      <p:sp>
        <p:nvSpPr>
          <p:cNvPr id="51203" name="Rectangle 3"/>
          <p:cNvSpPr>
            <a:spLocks noGrp="1" noChangeArrowheads="1"/>
          </p:cNvSpPr>
          <p:nvPr>
            <p:ph type="body" idx="1"/>
          </p:nvPr>
        </p:nvSpPr>
        <p:spPr>
          <a:xfrm>
            <a:off x="3995936" y="1600200"/>
            <a:ext cx="4690864" cy="4525963"/>
          </a:xfrm>
        </p:spPr>
        <p:txBody>
          <a:bodyPr/>
          <a:lstStyle/>
          <a:p>
            <a:pPr algn="ctr">
              <a:buFont typeface="Wingdings" pitchFamily="2" charset="2"/>
              <a:buNone/>
            </a:pPr>
            <a:r>
              <a:rPr lang="tr-TR" sz="2400" dirty="0">
                <a:latin typeface="Times New Roman" pitchFamily="18" charset="0"/>
              </a:rPr>
              <a:t>         Belli ışık durumları, kişinin ruh halini tavrı olumludan olumsuza veya olumsuzdan olumluya geçerken göz bebekleri küçülür veya büyür. Heyecanlanan birinin göz bebekleri dört karına çıkabilir. Tam tersine kızgın, kötü, ruh hali gözbebeklerinin mimik boncuk gözler ya da yılan gözler olarak bilinen şekilde küçülmesine yol açar.</a:t>
            </a:r>
          </a:p>
        </p:txBody>
      </p:sp>
      <p:pic>
        <p:nvPicPr>
          <p:cNvPr id="2" name="Resi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4597" y="1844824"/>
            <a:ext cx="3429000" cy="3528392"/>
          </a:xfrm>
          <a:prstGeom prst="rect">
            <a:avLst/>
          </a:prstGeom>
        </p:spPr>
      </p:pic>
    </p:spTree>
    <p:extLst>
      <p:ext uri="{BB962C8B-B14F-4D97-AF65-F5344CB8AC3E}">
        <p14:creationId xmlns:p14="http://schemas.microsoft.com/office/powerpoint/2010/main" val="355190166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5386610"/>
          </a:xfrm>
        </p:spPr>
        <p:txBody>
          <a:bodyPr/>
          <a:lstStyle/>
          <a:p>
            <a:r>
              <a:rPr lang="tr-TR" sz="8800" dirty="0" smtClean="0"/>
              <a:t>BEDEN DİLİ</a:t>
            </a:r>
            <a:endParaRPr lang="tr-TR" sz="8800" dirty="0"/>
          </a:p>
        </p:txBody>
      </p:sp>
      <p:sp>
        <p:nvSpPr>
          <p:cNvPr id="4" name="Slayt Numarası Yer Tutucusu 3"/>
          <p:cNvSpPr>
            <a:spLocks noGrp="1"/>
          </p:cNvSpPr>
          <p:nvPr>
            <p:ph type="sldNum" sz="quarter" idx="12"/>
          </p:nvPr>
        </p:nvSpPr>
        <p:spPr/>
        <p:txBody>
          <a:bodyPr/>
          <a:lstStyle/>
          <a:p>
            <a:fld id="{A32AFC5B-D03A-479B-A73F-3951E76DAB4B}" type="slidenum">
              <a:rPr lang="tr-TR" smtClean="0">
                <a:solidFill>
                  <a:srgbClr val="000000"/>
                </a:solidFill>
              </a:rPr>
              <a:pPr/>
              <a:t>2</a:t>
            </a:fld>
            <a:endParaRPr lang="tr-TR">
              <a:solidFill>
                <a:srgbClr val="000000"/>
              </a:solidFill>
            </a:endParaRPr>
          </a:p>
        </p:txBody>
      </p:sp>
    </p:spTree>
    <p:extLst>
      <p:ext uri="{BB962C8B-B14F-4D97-AF65-F5344CB8AC3E}">
        <p14:creationId xmlns:p14="http://schemas.microsoft.com/office/powerpoint/2010/main" val="41364359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p>
            <a:fld id="{C391D7B3-D44B-47B3-B957-E21AA769B4DE}" type="slidenum">
              <a:rPr lang="tr-TR" altLang="en-US"/>
              <a:pPr/>
              <a:t>3</a:t>
            </a:fld>
            <a:endParaRPr lang="tr-TR" altLang="en-US"/>
          </a:p>
        </p:txBody>
      </p:sp>
      <p:sp>
        <p:nvSpPr>
          <p:cNvPr id="43010" name="Rectangle 2"/>
          <p:cNvSpPr>
            <a:spLocks noGrp="1" noChangeArrowheads="1"/>
          </p:cNvSpPr>
          <p:nvPr>
            <p:ph type="title"/>
          </p:nvPr>
        </p:nvSpPr>
        <p:spPr/>
        <p:txBody>
          <a:bodyPr/>
          <a:lstStyle/>
          <a:p>
            <a:r>
              <a:rPr lang="tr-TR"/>
              <a:t>BAŞ HAREKETLERİ</a:t>
            </a:r>
          </a:p>
        </p:txBody>
      </p:sp>
      <p:sp>
        <p:nvSpPr>
          <p:cNvPr id="43011" name="Rectangle 3"/>
          <p:cNvSpPr>
            <a:spLocks noGrp="1" noChangeArrowheads="1"/>
          </p:cNvSpPr>
          <p:nvPr>
            <p:ph type="body" idx="1"/>
          </p:nvPr>
        </p:nvSpPr>
        <p:spPr/>
        <p:txBody>
          <a:bodyPr/>
          <a:lstStyle/>
          <a:p>
            <a:pPr algn="just">
              <a:buFont typeface="Wingdings" pitchFamily="2" charset="2"/>
              <a:buNone/>
            </a:pPr>
            <a:r>
              <a:rPr lang="tr-TR"/>
              <a:t>         1-Başın yukarıda olması; Baş yukarıda olup duydukları konusunda nötr bir tavra sahip birisinin pozisyonudur. Baş genellikle hareketsiz olup ara sıra ufak eğilme hareketleri yapabilir. Bu konumda eli yanağa götürme değerlendirme hareketleri sık kullanılır </a:t>
            </a:r>
          </a:p>
        </p:txBody>
      </p:sp>
    </p:spTree>
    <p:extLst>
      <p:ext uri="{BB962C8B-B14F-4D97-AF65-F5344CB8AC3E}">
        <p14:creationId xmlns:p14="http://schemas.microsoft.com/office/powerpoint/2010/main" val="15853780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p>
            <a:fld id="{80A15C3B-9A6B-4F23-9B98-7E647F5DE6DB}" type="slidenum">
              <a:rPr lang="tr-TR" altLang="en-US"/>
              <a:pPr/>
              <a:t>4</a:t>
            </a:fld>
            <a:endParaRPr lang="tr-TR" altLang="en-US"/>
          </a:p>
        </p:txBody>
      </p:sp>
      <p:sp>
        <p:nvSpPr>
          <p:cNvPr id="44034" name="Rectangle 2"/>
          <p:cNvSpPr>
            <a:spLocks noGrp="1" noChangeArrowheads="1"/>
          </p:cNvSpPr>
          <p:nvPr>
            <p:ph type="title"/>
          </p:nvPr>
        </p:nvSpPr>
        <p:spPr/>
        <p:txBody>
          <a:bodyPr/>
          <a:lstStyle/>
          <a:p>
            <a:r>
              <a:rPr lang="tr-TR"/>
              <a:t>2-Başın aşağıda olması</a:t>
            </a:r>
          </a:p>
        </p:txBody>
      </p:sp>
      <p:sp>
        <p:nvSpPr>
          <p:cNvPr id="44035" name="Rectangle 3"/>
          <p:cNvSpPr>
            <a:spLocks noGrp="1" noChangeArrowheads="1"/>
          </p:cNvSpPr>
          <p:nvPr>
            <p:ph type="body" idx="1"/>
          </p:nvPr>
        </p:nvSpPr>
        <p:spPr/>
        <p:txBody>
          <a:bodyPr/>
          <a:lstStyle/>
          <a:p>
            <a:pPr algn="just">
              <a:buFont typeface="Wingdings" pitchFamily="2" charset="2"/>
              <a:buNone/>
            </a:pPr>
            <a:r>
              <a:rPr lang="tr-TR" dirty="0"/>
              <a:t>         Baş aşağı eğikken tavrın olumsuz hatta yargılayıcı olduğunu gösterir. Eleştirel değerlendirme hareket gruplarında genellikle baş aşağıya eğiktir ve karşınızdakinin başını kaldırmasını veya yana eğmesini sağlayamazsanız bir iletişim sorunuyla karşı karşıya kalabilirsiniz.</a:t>
            </a:r>
          </a:p>
          <a:p>
            <a:pPr algn="just">
              <a:buFont typeface="Wingdings" pitchFamily="2" charset="2"/>
              <a:buNone/>
            </a:pPr>
            <a:r>
              <a:rPr lang="tr-TR" dirty="0"/>
              <a:t>		“Düşman ayağa, dost başa bakar.”</a:t>
            </a:r>
          </a:p>
        </p:txBody>
      </p:sp>
    </p:spTree>
    <p:extLst>
      <p:ext uri="{BB962C8B-B14F-4D97-AF65-F5344CB8AC3E}">
        <p14:creationId xmlns:p14="http://schemas.microsoft.com/office/powerpoint/2010/main" val="36413818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p>
            <a:fld id="{14C15D84-85A7-42A7-825A-FFDDC280408A}" type="slidenum">
              <a:rPr lang="tr-TR" altLang="en-US"/>
              <a:pPr/>
              <a:t>5</a:t>
            </a:fld>
            <a:endParaRPr lang="tr-TR" altLang="en-US"/>
          </a:p>
        </p:txBody>
      </p:sp>
      <p:sp>
        <p:nvSpPr>
          <p:cNvPr id="45059" name="Rectangle 3"/>
          <p:cNvSpPr>
            <a:spLocks noGrp="1" noChangeArrowheads="1"/>
          </p:cNvSpPr>
          <p:nvPr>
            <p:ph type="body" idx="1"/>
          </p:nvPr>
        </p:nvSpPr>
        <p:spPr/>
        <p:txBody>
          <a:bodyPr/>
          <a:lstStyle/>
          <a:p>
            <a:pPr algn="just">
              <a:buFont typeface="Wingdings" pitchFamily="2" charset="2"/>
              <a:buNone/>
            </a:pPr>
            <a:r>
              <a:rPr lang="tr-TR" sz="2600"/>
              <a:t>            Topluluk önünde onaylamayan pozisyonla konuşan birisi olarak sık sık tamamı kafası aşağıya eğik ve kolları göğsünde kavuşturulmuş kişilerden oluşan dinleyici gruplarıyla karşılaşabilirsiniz. Profesyonel konuşmacılar ve eğitmenler genellikle konuşmalarına başlamadan önce dinleyici katılımı gerektiren bir şeyler yaparlar. Bunun amacı dinleyicilerin başlarını yukarıya kaldırmalarını ve katılmalarını sağlamaktır. Konuşmacının hilesi başarılı olursa dinleyicilerin bir sonraki baş pozisyonu yana eğik olacaktır.    </a:t>
            </a:r>
          </a:p>
        </p:txBody>
      </p:sp>
    </p:spTree>
    <p:extLst>
      <p:ext uri="{BB962C8B-B14F-4D97-AF65-F5344CB8AC3E}">
        <p14:creationId xmlns:p14="http://schemas.microsoft.com/office/powerpoint/2010/main" val="351143893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p>
            <a:fld id="{94D6B140-C992-4F43-9EB9-89FA70F8632C}" type="slidenum">
              <a:rPr lang="tr-TR" altLang="en-US"/>
              <a:pPr/>
              <a:t>6</a:t>
            </a:fld>
            <a:endParaRPr lang="tr-TR" altLang="en-US"/>
          </a:p>
        </p:txBody>
      </p:sp>
      <p:sp>
        <p:nvSpPr>
          <p:cNvPr id="46082" name="Rectangle 2"/>
          <p:cNvSpPr>
            <a:spLocks noGrp="1" noChangeArrowheads="1"/>
          </p:cNvSpPr>
          <p:nvPr>
            <p:ph type="title"/>
          </p:nvPr>
        </p:nvSpPr>
        <p:spPr/>
        <p:txBody>
          <a:bodyPr/>
          <a:lstStyle/>
          <a:p>
            <a:r>
              <a:rPr lang="tr-TR"/>
              <a:t>3-Başın dik olması</a:t>
            </a:r>
          </a:p>
        </p:txBody>
      </p:sp>
      <p:sp>
        <p:nvSpPr>
          <p:cNvPr id="46083" name="Rectangle 3"/>
          <p:cNvSpPr>
            <a:spLocks noGrp="1" noChangeArrowheads="1"/>
          </p:cNvSpPr>
          <p:nvPr>
            <p:ph type="body" idx="1"/>
          </p:nvPr>
        </p:nvSpPr>
        <p:spPr>
          <a:xfrm>
            <a:off x="4427984" y="1600200"/>
            <a:ext cx="4258816" cy="4525963"/>
          </a:xfrm>
        </p:spPr>
        <p:txBody>
          <a:bodyPr/>
          <a:lstStyle/>
          <a:p>
            <a:pPr algn="ctr">
              <a:buFont typeface="Wingdings" pitchFamily="2" charset="2"/>
              <a:buNone/>
            </a:pPr>
            <a:r>
              <a:rPr lang="tr-TR" dirty="0"/>
              <a:t>        Kendinden emin ve iyi bir dinleyici pozisyonudur. En </a:t>
            </a:r>
            <a:r>
              <a:rPr lang="tr-TR" dirty="0" smtClean="0"/>
              <a:t>uygun baş </a:t>
            </a:r>
            <a:r>
              <a:rPr lang="tr-TR" dirty="0"/>
              <a:t>hareketidir. Özellikle de karşı tarafa iyi bir izlenim bırakır. </a:t>
            </a:r>
          </a:p>
        </p:txBody>
      </p:sp>
      <p:pic>
        <p:nvPicPr>
          <p:cNvPr id="2" name="Resi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3566" y="1482793"/>
            <a:ext cx="3729789" cy="4680520"/>
          </a:xfrm>
          <a:prstGeom prst="rect">
            <a:avLst/>
          </a:prstGeom>
        </p:spPr>
      </p:pic>
    </p:spTree>
    <p:extLst>
      <p:ext uri="{BB962C8B-B14F-4D97-AF65-F5344CB8AC3E}">
        <p14:creationId xmlns:p14="http://schemas.microsoft.com/office/powerpoint/2010/main" val="382900331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p>
            <a:fld id="{A46DFD4C-608E-4DBC-9759-4C397D5C6832}" type="slidenum">
              <a:rPr lang="tr-TR" altLang="en-US"/>
              <a:pPr/>
              <a:t>7</a:t>
            </a:fld>
            <a:endParaRPr lang="tr-TR" altLang="en-US"/>
          </a:p>
        </p:txBody>
      </p:sp>
      <p:sp>
        <p:nvSpPr>
          <p:cNvPr id="47106" name="Rectangle 2"/>
          <p:cNvSpPr>
            <a:spLocks noGrp="1" noChangeArrowheads="1"/>
          </p:cNvSpPr>
          <p:nvPr>
            <p:ph type="title"/>
          </p:nvPr>
        </p:nvSpPr>
        <p:spPr/>
        <p:txBody>
          <a:bodyPr/>
          <a:lstStyle/>
          <a:p>
            <a:r>
              <a:rPr lang="tr-TR"/>
              <a:t>4-Her iki elinde başın arkasında olması</a:t>
            </a:r>
          </a:p>
        </p:txBody>
      </p:sp>
      <p:sp>
        <p:nvSpPr>
          <p:cNvPr id="47107" name="Rectangle 3"/>
          <p:cNvSpPr>
            <a:spLocks noGrp="1" noChangeArrowheads="1"/>
          </p:cNvSpPr>
          <p:nvPr>
            <p:ph type="body" idx="1"/>
          </p:nvPr>
        </p:nvSpPr>
        <p:spPr>
          <a:xfrm>
            <a:off x="4211960" y="1600200"/>
            <a:ext cx="4474840" cy="4525963"/>
          </a:xfrm>
        </p:spPr>
        <p:txBody>
          <a:bodyPr/>
          <a:lstStyle/>
          <a:p>
            <a:pPr algn="ctr">
              <a:buFont typeface="Wingdings" pitchFamily="2" charset="2"/>
              <a:buNone/>
            </a:pPr>
            <a:r>
              <a:rPr lang="tr-TR" sz="2400" dirty="0"/>
              <a:t>        Bu hareket muhasebeci, avukat, satış müdürü, banka müdürü gibi mesleklerden olan veya kendilerine güvenli veya bir konuda kendilerini baskın ya da üstün hisseden kişilere özgü bir harekettir. Bu hareketi aynı zamanda “her şeyi bilenler” kullanır ve çoğu kişi bu hareketi sinir bozucu bulur. </a:t>
            </a:r>
          </a:p>
        </p:txBody>
      </p:sp>
      <p:pic>
        <p:nvPicPr>
          <p:cNvPr id="2" name="Resi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4517" y="2636912"/>
            <a:ext cx="3724499" cy="2376264"/>
          </a:xfrm>
          <a:prstGeom prst="rect">
            <a:avLst/>
          </a:prstGeom>
        </p:spPr>
      </p:pic>
    </p:spTree>
    <p:extLst>
      <p:ext uri="{BB962C8B-B14F-4D97-AF65-F5344CB8AC3E}">
        <p14:creationId xmlns:p14="http://schemas.microsoft.com/office/powerpoint/2010/main" val="272872663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p>
            <a:fld id="{5DADEFF6-F929-4CBB-82D2-06A14F21A82A}" type="slidenum">
              <a:rPr lang="tr-TR" altLang="en-US"/>
              <a:pPr/>
              <a:t>8</a:t>
            </a:fld>
            <a:endParaRPr lang="tr-TR" altLang="en-US"/>
          </a:p>
        </p:txBody>
      </p:sp>
      <p:sp>
        <p:nvSpPr>
          <p:cNvPr id="49154" name="Rectangle 2"/>
          <p:cNvSpPr>
            <a:spLocks noGrp="1" noChangeArrowheads="1"/>
          </p:cNvSpPr>
          <p:nvPr>
            <p:ph type="title"/>
          </p:nvPr>
        </p:nvSpPr>
        <p:spPr/>
        <p:txBody>
          <a:bodyPr/>
          <a:lstStyle/>
          <a:p>
            <a:pPr algn="ctr"/>
            <a:r>
              <a:rPr lang="tr-TR"/>
              <a:t>GÖZ İŞARETLERİ</a:t>
            </a:r>
          </a:p>
        </p:txBody>
      </p:sp>
      <p:sp>
        <p:nvSpPr>
          <p:cNvPr id="49155" name="Rectangle 3"/>
          <p:cNvSpPr>
            <a:spLocks noGrp="1" noChangeArrowheads="1"/>
          </p:cNvSpPr>
          <p:nvPr>
            <p:ph type="body" idx="1"/>
          </p:nvPr>
        </p:nvSpPr>
        <p:spPr>
          <a:xfrm>
            <a:off x="4211960" y="1628800"/>
            <a:ext cx="4258816" cy="4525963"/>
          </a:xfrm>
        </p:spPr>
        <p:txBody>
          <a:bodyPr/>
          <a:lstStyle/>
          <a:p>
            <a:pPr algn="ctr">
              <a:buFont typeface="Wingdings" pitchFamily="2" charset="2"/>
              <a:buNone/>
            </a:pPr>
            <a:r>
              <a:rPr lang="tr-TR" dirty="0"/>
              <a:t>          </a:t>
            </a:r>
            <a:r>
              <a:rPr lang="tr-TR" sz="2800" dirty="0"/>
              <a:t>Gözler yalan söylemez! Vücudun odak noktası olduklarında ve gözbebekleri de bağımsız hareket ettiğinden gözler bütün insan iletişim işaretleri arasında en açıklayıcı ve doğru bilgileri verir</a:t>
            </a:r>
            <a:r>
              <a:rPr lang="tr-TR" dirty="0"/>
              <a:t>.</a:t>
            </a:r>
          </a:p>
        </p:txBody>
      </p:sp>
      <p:pic>
        <p:nvPicPr>
          <p:cNvPr id="2" name="Resi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4546" y="1628800"/>
            <a:ext cx="4182412" cy="4392488"/>
          </a:xfrm>
          <a:prstGeom prst="rect">
            <a:avLst/>
          </a:prstGeom>
        </p:spPr>
      </p:pic>
    </p:spTree>
    <p:extLst>
      <p:ext uri="{BB962C8B-B14F-4D97-AF65-F5344CB8AC3E}">
        <p14:creationId xmlns:p14="http://schemas.microsoft.com/office/powerpoint/2010/main" val="401189425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p>
            <a:fld id="{03DF6112-9ACA-40A7-A143-07549B490BE0}" type="slidenum">
              <a:rPr lang="tr-TR" altLang="en-US"/>
              <a:pPr/>
              <a:t>9</a:t>
            </a:fld>
            <a:endParaRPr lang="tr-TR" altLang="en-US"/>
          </a:p>
        </p:txBody>
      </p:sp>
      <p:sp>
        <p:nvSpPr>
          <p:cNvPr id="50179" name="Rectangle 3"/>
          <p:cNvSpPr>
            <a:spLocks noGrp="1" noChangeArrowheads="1"/>
          </p:cNvSpPr>
          <p:nvPr>
            <p:ph type="body" idx="1"/>
          </p:nvPr>
        </p:nvSpPr>
        <p:spPr>
          <a:xfrm>
            <a:off x="457200" y="836712"/>
            <a:ext cx="8229600" cy="5289451"/>
          </a:xfrm>
        </p:spPr>
        <p:txBody>
          <a:bodyPr/>
          <a:lstStyle/>
          <a:p>
            <a:pPr algn="ctr">
              <a:lnSpc>
                <a:spcPct val="90000"/>
              </a:lnSpc>
              <a:buFont typeface="Wingdings" pitchFamily="2" charset="2"/>
              <a:buNone/>
            </a:pPr>
            <a:r>
              <a:rPr lang="tr-TR" sz="2100" dirty="0">
                <a:latin typeface="Times New Roman" pitchFamily="18" charset="0"/>
              </a:rPr>
              <a:t>             </a:t>
            </a:r>
            <a:r>
              <a:rPr lang="tr-TR" sz="2400" dirty="0">
                <a:latin typeface="Times New Roman" pitchFamily="18" charset="0"/>
              </a:rPr>
              <a:t>Vücut dili için en önemli organlar sırasıyla gözler, eller, ağız, omuzlar ve bacaklar. Bunun dışında burun kıvırtmak, dil çıkartmak, göğüz bölgemizi hareket ettirmek gibi küçük detaylar da çok önem taşır. İnsanın en anlamlı organı gözlerdir. Gözler her şeyi anlatır. Vücut dili için gözler ilk sırada gelir. Kısık gözlü bakışlar insana şüpheyi, açık gözler merakı, derin bakışlar dikkati, eğik bakışlar üzüntüyü anlatır. Göze bağlı olarak kaşlar da hareket edecektir. Kaş çatmak insana kızdığınızı anlatır, kaşlarınızı bir hilal şeklinde kaldırmak karşınızdakine meraklı olduğunuz izlenimini bırakır. Dikkat etmeliyiz, gözlerimiz karşısındakini dinlerken veya siz karşınızdakine bir şey anlatırken asla boş bakmamalıdır. Karşınızdakini gözlerinizle çok iyi etkileyebileceğinizi asla unutmayın.</a:t>
            </a:r>
            <a:r>
              <a:rPr lang="tr-TR" sz="2400" dirty="0"/>
              <a:t> </a:t>
            </a:r>
          </a:p>
        </p:txBody>
      </p:sp>
    </p:spTree>
    <p:extLst>
      <p:ext uri="{BB962C8B-B14F-4D97-AF65-F5344CB8AC3E}">
        <p14:creationId xmlns:p14="http://schemas.microsoft.com/office/powerpoint/2010/main" val="221284316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itişiklik">
  <a:themeElements>
    <a:clrScheme name="Bitişiklik">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is">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itişiklik">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Varsayılan Tasarım">
  <a:themeElements>
    <a:clrScheme name="Varsayılan Tasarı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Varsayılan Tasarım">
      <a:majorFont>
        <a:latin typeface="Arial"/>
        <a:ea typeface=""/>
        <a:cs typeface=""/>
      </a:majorFont>
      <a:minorFont>
        <a:latin typeface="Arial"/>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Varsayılan Tasarı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Varsayılan Tasarım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Varsayılan Tasarım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Varsayılan Tasarım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Varsayılan Tasarım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Varsayılan Tasarım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Varsayılan Tasarım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Varsayılan Tasarım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Varsayılan Tasarım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Varsayılan Tasarım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Varsayılan Tasarım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Varsayılan Tasarım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1077</TotalTime>
  <Words>441</Words>
  <Application>Microsoft Office PowerPoint</Application>
  <PresentationFormat>Ekran Gösterisi (4:3)</PresentationFormat>
  <Paragraphs>25</Paragraphs>
  <Slides>10</Slides>
  <Notes>0</Notes>
  <HiddenSlides>0</HiddenSlides>
  <MMClips>0</MMClips>
  <ScaleCrop>false</ScaleCrop>
  <HeadingPairs>
    <vt:vector size="6" baseType="variant">
      <vt:variant>
        <vt:lpstr>Kullanılan Yazı Tipleri</vt:lpstr>
      </vt:variant>
      <vt:variant>
        <vt:i4>5</vt:i4>
      </vt:variant>
      <vt:variant>
        <vt:lpstr>Tema</vt:lpstr>
      </vt:variant>
      <vt:variant>
        <vt:i4>2</vt:i4>
      </vt:variant>
      <vt:variant>
        <vt:lpstr>Slayt Başlıkları</vt:lpstr>
      </vt:variant>
      <vt:variant>
        <vt:i4>10</vt:i4>
      </vt:variant>
    </vt:vector>
  </HeadingPairs>
  <TitlesOfParts>
    <vt:vector size="17" baseType="lpstr">
      <vt:lpstr>Arial</vt:lpstr>
      <vt:lpstr>Calibri</vt:lpstr>
      <vt:lpstr>Cambria</vt:lpstr>
      <vt:lpstr>Times New Roman</vt:lpstr>
      <vt:lpstr>Wingdings</vt:lpstr>
      <vt:lpstr>Bitişiklik</vt:lpstr>
      <vt:lpstr>Varsayılan Tasarım</vt:lpstr>
      <vt:lpstr>   İLETİŞİM</vt:lpstr>
      <vt:lpstr>BEDEN DİLİ</vt:lpstr>
      <vt:lpstr>BAŞ HAREKETLERİ</vt:lpstr>
      <vt:lpstr>2-Başın aşağıda olması</vt:lpstr>
      <vt:lpstr>PowerPoint Sunusu</vt:lpstr>
      <vt:lpstr>3-Başın dik olması</vt:lpstr>
      <vt:lpstr>4-Her iki elinde başın arkasında olması</vt:lpstr>
      <vt:lpstr>GÖZ İŞARETLERİ</vt:lpstr>
      <vt:lpstr>PowerPoint Sunusu</vt:lpstr>
      <vt:lpstr>PowerPoint Sunusu</vt:lpstr>
    </vt:vector>
  </TitlesOfParts>
  <Company>Katilimsiz.Com @ necooy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YUSUF</dc:creator>
  <cp:lastModifiedBy>user5</cp:lastModifiedBy>
  <cp:revision>67</cp:revision>
  <dcterms:created xsi:type="dcterms:W3CDTF">2012-09-07T10:35:28Z</dcterms:created>
  <dcterms:modified xsi:type="dcterms:W3CDTF">2018-06-01T10:21:39Z</dcterms:modified>
</cp:coreProperties>
</file>